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5" r:id="rId2"/>
    <p:sldId id="295" r:id="rId3"/>
    <p:sldId id="305" r:id="rId4"/>
    <p:sldId id="300" r:id="rId5"/>
    <p:sldId id="298" r:id="rId6"/>
    <p:sldId id="306" r:id="rId7"/>
    <p:sldId id="310" r:id="rId8"/>
    <p:sldId id="296" r:id="rId9"/>
    <p:sldId id="299" r:id="rId10"/>
    <p:sldId id="297" r:id="rId11"/>
    <p:sldId id="307" r:id="rId12"/>
    <p:sldId id="308" r:id="rId13"/>
    <p:sldId id="304" r:id="rId14"/>
    <p:sldId id="303" r:id="rId15"/>
    <p:sldId id="311" r:id="rId16"/>
    <p:sldId id="315" r:id="rId17"/>
    <p:sldId id="317" r:id="rId18"/>
    <p:sldId id="318" r:id="rId19"/>
    <p:sldId id="319" r:id="rId20"/>
    <p:sldId id="312" r:id="rId21"/>
    <p:sldId id="313" r:id="rId22"/>
    <p:sldId id="320" r:id="rId23"/>
    <p:sldId id="314" r:id="rId24"/>
    <p:sldId id="322" r:id="rId25"/>
    <p:sldId id="323" r:id="rId26"/>
    <p:sldId id="32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A44184-60BA-E67F-F84C-B8E19DAB906F}" v="20" dt="2025-04-18T16:54:52.3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4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jana Jelavić" userId="S::dajana.jelavic@skole.hr::70998781-3d6c-4633-8463-badd65207c69" providerId="AD" clId="Web-{1AE9ACC4-8799-6359-B99F-8CCC1A497444}"/>
    <pc:docChg chg="modSld">
      <pc:chgData name="Dajana Jelavić" userId="S::dajana.jelavic@skole.hr::70998781-3d6c-4633-8463-badd65207c69" providerId="AD" clId="Web-{1AE9ACC4-8799-6359-B99F-8CCC1A497444}" dt="2025-01-29T07:01:16.104" v="77" actId="20577"/>
      <pc:docMkLst>
        <pc:docMk/>
      </pc:docMkLst>
      <pc:sldChg chg="addSp delSp modSp mod setBg">
        <pc:chgData name="Dajana Jelavić" userId="S::dajana.jelavic@skole.hr::70998781-3d6c-4633-8463-badd65207c69" providerId="AD" clId="Web-{1AE9ACC4-8799-6359-B99F-8CCC1A497444}" dt="2025-01-29T07:00:05.149" v="61"/>
        <pc:sldMkLst>
          <pc:docMk/>
          <pc:sldMk cId="3296759816" sldId="299"/>
        </pc:sldMkLst>
        <pc:spChg chg="mod">
          <ac:chgData name="Dajana Jelavić" userId="S::dajana.jelavic@skole.hr::70998781-3d6c-4633-8463-badd65207c69" providerId="AD" clId="Web-{1AE9ACC4-8799-6359-B99F-8CCC1A497444}" dt="2025-01-29T07:00:05.149" v="61"/>
          <ac:spMkLst>
            <pc:docMk/>
            <pc:sldMk cId="3296759816" sldId="299"/>
            <ac:spMk id="2" creationId="{9FBE2910-8D42-69B6-0160-B32BD00EB48C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7:00:05.149" v="61"/>
          <ac:spMkLst>
            <pc:docMk/>
            <pc:sldMk cId="3296759816" sldId="299"/>
            <ac:spMk id="3" creationId="{8F779117-B64C-1768-3AC6-8ED66519895D}"/>
          </ac:spMkLst>
        </pc:spChg>
        <pc:spChg chg="add">
          <ac:chgData name="Dajana Jelavić" userId="S::dajana.jelavic@skole.hr::70998781-3d6c-4633-8463-badd65207c69" providerId="AD" clId="Web-{1AE9ACC4-8799-6359-B99F-8CCC1A497444}" dt="2025-01-29T07:00:05.149" v="61"/>
          <ac:spMkLst>
            <pc:docMk/>
            <pc:sldMk cId="3296759816" sldId="299"/>
            <ac:spMk id="9" creationId="{8E7E1993-6448-42F8-8FB3-76104F45B344}"/>
          </ac:spMkLst>
        </pc:spChg>
        <pc:spChg chg="add">
          <ac:chgData name="Dajana Jelavić" userId="S::dajana.jelavic@skole.hr::70998781-3d6c-4633-8463-badd65207c69" providerId="AD" clId="Web-{1AE9ACC4-8799-6359-B99F-8CCC1A497444}" dt="2025-01-29T07:00:05.149" v="61"/>
          <ac:spMkLst>
            <pc:docMk/>
            <pc:sldMk cId="3296759816" sldId="299"/>
            <ac:spMk id="11" creationId="{7FBED9C4-BC33-43BE-B249-F24C980CA4F3}"/>
          </ac:spMkLst>
        </pc:spChg>
        <pc:spChg chg="add">
          <ac:chgData name="Dajana Jelavić" userId="S::dajana.jelavic@skole.hr::70998781-3d6c-4633-8463-badd65207c69" providerId="AD" clId="Web-{1AE9ACC4-8799-6359-B99F-8CCC1A497444}" dt="2025-01-29T07:00:05.149" v="61"/>
          <ac:spMkLst>
            <pc:docMk/>
            <pc:sldMk cId="3296759816" sldId="299"/>
            <ac:spMk id="13" creationId="{2391C84E-C2EA-44FC-A7D1-FAE3E2850552}"/>
          </ac:spMkLst>
        </pc:spChg>
        <pc:spChg chg="add">
          <ac:chgData name="Dajana Jelavić" userId="S::dajana.jelavic@skole.hr::70998781-3d6c-4633-8463-badd65207c69" providerId="AD" clId="Web-{1AE9ACC4-8799-6359-B99F-8CCC1A497444}" dt="2025-01-29T07:00:05.149" v="61"/>
          <ac:spMkLst>
            <pc:docMk/>
            <pc:sldMk cId="3296759816" sldId="299"/>
            <ac:spMk id="46" creationId="{57C32FE0-E14A-4F1C-B5CD-173456FE4433}"/>
          </ac:spMkLst>
        </pc:spChg>
        <pc:grpChg chg="add">
          <ac:chgData name="Dajana Jelavić" userId="S::dajana.jelavic@skole.hr::70998781-3d6c-4633-8463-badd65207c69" providerId="AD" clId="Web-{1AE9ACC4-8799-6359-B99F-8CCC1A497444}" dt="2025-01-29T07:00:05.149" v="61"/>
          <ac:grpSpMkLst>
            <pc:docMk/>
            <pc:sldMk cId="3296759816" sldId="299"/>
            <ac:grpSpMk id="15" creationId="{47B3131A-B518-43E5-A896-E9D654A4863F}"/>
          </ac:grpSpMkLst>
        </pc:grpChg>
        <pc:graphicFrameChg chg="add del">
          <ac:chgData name="Dajana Jelavić" userId="S::dajana.jelavic@skole.hr::70998781-3d6c-4633-8463-badd65207c69" providerId="AD" clId="Web-{1AE9ACC4-8799-6359-B99F-8CCC1A497444}" dt="2025-01-29T07:00:05.118" v="60"/>
          <ac:graphicFrameMkLst>
            <pc:docMk/>
            <pc:sldMk cId="3296759816" sldId="299"/>
            <ac:graphicFrameMk id="5" creationId="{CF74BAEA-53C5-6E39-AFDB-B8D61846BEA5}"/>
          </ac:graphicFrameMkLst>
        </pc:graphicFrameChg>
        <pc:graphicFrameChg chg="add">
          <ac:chgData name="Dajana Jelavić" userId="S::dajana.jelavic@skole.hr::70998781-3d6c-4633-8463-badd65207c69" providerId="AD" clId="Web-{1AE9ACC4-8799-6359-B99F-8CCC1A497444}" dt="2025-01-29T07:00:05.149" v="61"/>
          <ac:graphicFrameMkLst>
            <pc:docMk/>
            <pc:sldMk cId="3296759816" sldId="299"/>
            <ac:graphicFrameMk id="7" creationId="{20CCFF13-298C-68DC-8083-A38F206903D1}"/>
          </ac:graphicFrameMkLst>
        </pc:graphicFrameChg>
      </pc:sldChg>
      <pc:sldChg chg="addSp delSp modSp mod setBg">
        <pc:chgData name="Dajana Jelavić" userId="S::dajana.jelavic@skole.hr::70998781-3d6c-4633-8463-badd65207c69" providerId="AD" clId="Web-{1AE9ACC4-8799-6359-B99F-8CCC1A497444}" dt="2025-01-29T06:58:49.069" v="57"/>
        <pc:sldMkLst>
          <pc:docMk/>
          <pc:sldMk cId="2380626239" sldId="300"/>
        </pc:sldMkLst>
        <pc:spChg chg="mod">
          <ac:chgData name="Dajana Jelavić" userId="S::dajana.jelavic@skole.hr::70998781-3d6c-4633-8463-badd65207c69" providerId="AD" clId="Web-{1AE9ACC4-8799-6359-B99F-8CCC1A497444}" dt="2025-01-29T06:58:49.038" v="56"/>
          <ac:spMkLst>
            <pc:docMk/>
            <pc:sldMk cId="2380626239" sldId="300"/>
            <ac:spMk id="2" creationId="{8E3127B7-4A02-4812-93BA-B332A9FCCDE9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8:49.069" v="57"/>
          <ac:spMkLst>
            <pc:docMk/>
            <pc:sldMk cId="2380626239" sldId="300"/>
            <ac:spMk id="3" creationId="{D1733DB5-7A68-C73B-BF91-A1D901DCA59D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8:38.131" v="54"/>
          <ac:spMkLst>
            <pc:docMk/>
            <pc:sldMk cId="2380626239" sldId="300"/>
            <ac:spMk id="9" creationId="{8E7E1993-6448-42F8-8FB3-76104F45B344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8:38.131" v="54"/>
          <ac:spMkLst>
            <pc:docMk/>
            <pc:sldMk cId="2380626239" sldId="300"/>
            <ac:spMk id="11" creationId="{7FBED9C4-BC33-43BE-B249-F24C980CA4F3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8:38.131" v="54"/>
          <ac:spMkLst>
            <pc:docMk/>
            <pc:sldMk cId="2380626239" sldId="300"/>
            <ac:spMk id="13" creationId="{2391C84E-C2EA-44FC-A7D1-FAE3E2850552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8:38.131" v="54"/>
          <ac:spMkLst>
            <pc:docMk/>
            <pc:sldMk cId="2380626239" sldId="300"/>
            <ac:spMk id="46" creationId="{57C32FE0-E14A-4F1C-B5CD-173456FE4433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8:49.038" v="56"/>
          <ac:spMkLst>
            <pc:docMk/>
            <pc:sldMk cId="2380626239" sldId="300"/>
            <ac:spMk id="48" creationId="{8E7E1993-6448-42F8-8FB3-76104F45B344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8:49.038" v="56"/>
          <ac:spMkLst>
            <pc:docMk/>
            <pc:sldMk cId="2380626239" sldId="300"/>
            <ac:spMk id="49" creationId="{7FBED9C4-BC33-43BE-B249-F24C980CA4F3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8:49.038" v="56"/>
          <ac:spMkLst>
            <pc:docMk/>
            <pc:sldMk cId="2380626239" sldId="300"/>
            <ac:spMk id="50" creationId="{2391C84E-C2EA-44FC-A7D1-FAE3E2850552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8:49.038" v="56"/>
          <ac:spMkLst>
            <pc:docMk/>
            <pc:sldMk cId="2380626239" sldId="300"/>
            <ac:spMk id="52" creationId="{57C32FE0-E14A-4F1C-B5CD-173456FE4433}"/>
          </ac:spMkLst>
        </pc:spChg>
        <pc:grpChg chg="add del">
          <ac:chgData name="Dajana Jelavić" userId="S::dajana.jelavic@skole.hr::70998781-3d6c-4633-8463-badd65207c69" providerId="AD" clId="Web-{1AE9ACC4-8799-6359-B99F-8CCC1A497444}" dt="2025-01-29T06:58:38.131" v="54"/>
          <ac:grpSpMkLst>
            <pc:docMk/>
            <pc:sldMk cId="2380626239" sldId="300"/>
            <ac:grpSpMk id="15" creationId="{47B3131A-B518-43E5-A896-E9D654A4863F}"/>
          </ac:grpSpMkLst>
        </pc:grpChg>
        <pc:grpChg chg="add del">
          <ac:chgData name="Dajana Jelavić" userId="S::dajana.jelavic@skole.hr::70998781-3d6c-4633-8463-badd65207c69" providerId="AD" clId="Web-{1AE9ACC4-8799-6359-B99F-8CCC1A497444}" dt="2025-01-29T06:58:49.038" v="56"/>
          <ac:grpSpMkLst>
            <pc:docMk/>
            <pc:sldMk cId="2380626239" sldId="300"/>
            <ac:grpSpMk id="51" creationId="{47B3131A-B518-43E5-A896-E9D654A4863F}"/>
          </ac:grpSpMkLst>
        </pc:grpChg>
        <pc:graphicFrameChg chg="add del">
          <ac:chgData name="Dajana Jelavić" userId="S::dajana.jelavic@skole.hr::70998781-3d6c-4633-8463-badd65207c69" providerId="AD" clId="Web-{1AE9ACC4-8799-6359-B99F-8CCC1A497444}" dt="2025-01-29T06:58:38.131" v="54"/>
          <ac:graphicFrameMkLst>
            <pc:docMk/>
            <pc:sldMk cId="2380626239" sldId="300"/>
            <ac:graphicFrameMk id="5" creationId="{A4B0D43B-1E2A-F3C4-8E5F-8955B47FCDF5}"/>
          </ac:graphicFrameMkLst>
        </pc:graphicFrameChg>
        <pc:graphicFrameChg chg="add del">
          <ac:chgData name="Dajana Jelavić" userId="S::dajana.jelavic@skole.hr::70998781-3d6c-4633-8463-badd65207c69" providerId="AD" clId="Web-{1AE9ACC4-8799-6359-B99F-8CCC1A497444}" dt="2025-01-29T06:58:49.038" v="56"/>
          <ac:graphicFrameMkLst>
            <pc:docMk/>
            <pc:sldMk cId="2380626239" sldId="300"/>
            <ac:graphicFrameMk id="53" creationId="{6D9B508B-4755-3601-5501-09E8330B802E}"/>
          </ac:graphicFrameMkLst>
        </pc:graphicFrameChg>
        <pc:graphicFrameChg chg="add">
          <ac:chgData name="Dajana Jelavić" userId="S::dajana.jelavic@skole.hr::70998781-3d6c-4633-8463-badd65207c69" providerId="AD" clId="Web-{1AE9ACC4-8799-6359-B99F-8CCC1A497444}" dt="2025-01-29T06:58:49.069" v="57"/>
          <ac:graphicFrameMkLst>
            <pc:docMk/>
            <pc:sldMk cId="2380626239" sldId="300"/>
            <ac:graphicFrameMk id="55" creationId="{AC13FCD3-4659-02A8-D88C-5D2BB9B8D249}"/>
          </ac:graphicFrameMkLst>
        </pc:graphicFrameChg>
      </pc:sldChg>
      <pc:sldChg chg="addSp delSp modSp mod setBg">
        <pc:chgData name="Dajana Jelavić" userId="S::dajana.jelavic@skole.hr::70998781-3d6c-4633-8463-badd65207c69" providerId="AD" clId="Web-{1AE9ACC4-8799-6359-B99F-8CCC1A497444}" dt="2025-01-29T07:01:16.104" v="77" actId="20577"/>
        <pc:sldMkLst>
          <pc:docMk/>
          <pc:sldMk cId="863657460" sldId="303"/>
        </pc:sldMkLst>
        <pc:spChg chg="mod">
          <ac:chgData name="Dajana Jelavić" userId="S::dajana.jelavic@skole.hr::70998781-3d6c-4633-8463-badd65207c69" providerId="AD" clId="Web-{1AE9ACC4-8799-6359-B99F-8CCC1A497444}" dt="2025-01-29T07:01:07.088" v="73" actId="20577"/>
          <ac:spMkLst>
            <pc:docMk/>
            <pc:sldMk cId="863657460" sldId="303"/>
            <ac:spMk id="2" creationId="{001D2AE3-0A2A-1B29-DA18-9CB87C17D348}"/>
          </ac:spMkLst>
        </pc:spChg>
        <pc:spChg chg="del">
          <ac:chgData name="Dajana Jelavić" userId="S::dajana.jelavic@skole.hr::70998781-3d6c-4633-8463-badd65207c69" providerId="AD" clId="Web-{1AE9ACC4-8799-6359-B99F-8CCC1A497444}" dt="2025-01-29T07:00:40.181" v="62"/>
          <ac:spMkLst>
            <pc:docMk/>
            <pc:sldMk cId="863657460" sldId="303"/>
            <ac:spMk id="3" creationId="{8DCEE37B-B2B1-324A-A7B1-3ABA6F9DB3A6}"/>
          </ac:spMkLst>
        </pc:spChg>
        <pc:spChg chg="add">
          <ac:chgData name="Dajana Jelavić" userId="S::dajana.jelavic@skole.hr::70998781-3d6c-4633-8463-badd65207c69" providerId="AD" clId="Web-{1AE9ACC4-8799-6359-B99F-8CCC1A497444}" dt="2025-01-29T07:00:40.181" v="62"/>
          <ac:spMkLst>
            <pc:docMk/>
            <pc:sldMk cId="863657460" sldId="303"/>
            <ac:spMk id="9" creationId="{8E7E1993-6448-42F8-8FB3-76104F45B344}"/>
          </ac:spMkLst>
        </pc:spChg>
        <pc:spChg chg="add">
          <ac:chgData name="Dajana Jelavić" userId="S::dajana.jelavic@skole.hr::70998781-3d6c-4633-8463-badd65207c69" providerId="AD" clId="Web-{1AE9ACC4-8799-6359-B99F-8CCC1A497444}" dt="2025-01-29T07:00:40.181" v="62"/>
          <ac:spMkLst>
            <pc:docMk/>
            <pc:sldMk cId="863657460" sldId="303"/>
            <ac:spMk id="11" creationId="{7FBED9C4-BC33-43BE-B249-F24C980CA4F3}"/>
          </ac:spMkLst>
        </pc:spChg>
        <pc:spChg chg="add">
          <ac:chgData name="Dajana Jelavić" userId="S::dajana.jelavic@skole.hr::70998781-3d6c-4633-8463-badd65207c69" providerId="AD" clId="Web-{1AE9ACC4-8799-6359-B99F-8CCC1A497444}" dt="2025-01-29T07:00:40.181" v="62"/>
          <ac:spMkLst>
            <pc:docMk/>
            <pc:sldMk cId="863657460" sldId="303"/>
            <ac:spMk id="13" creationId="{2391C84E-C2EA-44FC-A7D1-FAE3E2850552}"/>
          </ac:spMkLst>
        </pc:spChg>
        <pc:spChg chg="add">
          <ac:chgData name="Dajana Jelavić" userId="S::dajana.jelavic@skole.hr::70998781-3d6c-4633-8463-badd65207c69" providerId="AD" clId="Web-{1AE9ACC4-8799-6359-B99F-8CCC1A497444}" dt="2025-01-29T07:00:40.181" v="62"/>
          <ac:spMkLst>
            <pc:docMk/>
            <pc:sldMk cId="863657460" sldId="303"/>
            <ac:spMk id="46" creationId="{57C32FE0-E14A-4F1C-B5CD-173456FE4433}"/>
          </ac:spMkLst>
        </pc:spChg>
        <pc:grpChg chg="add">
          <ac:chgData name="Dajana Jelavić" userId="S::dajana.jelavic@skole.hr::70998781-3d6c-4633-8463-badd65207c69" providerId="AD" clId="Web-{1AE9ACC4-8799-6359-B99F-8CCC1A497444}" dt="2025-01-29T07:00:40.181" v="62"/>
          <ac:grpSpMkLst>
            <pc:docMk/>
            <pc:sldMk cId="863657460" sldId="303"/>
            <ac:grpSpMk id="15" creationId="{47B3131A-B518-43E5-A896-E9D654A4863F}"/>
          </ac:grpSpMkLst>
        </pc:grpChg>
        <pc:graphicFrameChg chg="add modGraphic">
          <ac:chgData name="Dajana Jelavić" userId="S::dajana.jelavic@skole.hr::70998781-3d6c-4633-8463-badd65207c69" providerId="AD" clId="Web-{1AE9ACC4-8799-6359-B99F-8CCC1A497444}" dt="2025-01-29T07:01:16.104" v="77" actId="20577"/>
          <ac:graphicFrameMkLst>
            <pc:docMk/>
            <pc:sldMk cId="863657460" sldId="303"/>
            <ac:graphicFrameMk id="5" creationId="{8062769E-31D3-A431-B1F8-C0C9F305C996}"/>
          </ac:graphicFrameMkLst>
        </pc:graphicFrameChg>
      </pc:sldChg>
      <pc:sldChg chg="addSp delSp modSp mod setBg">
        <pc:chgData name="Dajana Jelavić" userId="S::dajana.jelavic@skole.hr::70998781-3d6c-4633-8463-badd65207c69" providerId="AD" clId="Web-{1AE9ACC4-8799-6359-B99F-8CCC1A497444}" dt="2025-01-29T06:58:04.052" v="52"/>
        <pc:sldMkLst>
          <pc:docMk/>
          <pc:sldMk cId="579027918" sldId="305"/>
        </pc:sldMkLst>
        <pc:spChg chg="mod">
          <ac:chgData name="Dajana Jelavić" userId="S::dajana.jelavic@skole.hr::70998781-3d6c-4633-8463-badd65207c69" providerId="AD" clId="Web-{1AE9ACC4-8799-6359-B99F-8CCC1A497444}" dt="2025-01-29T06:58:04.052" v="52"/>
          <ac:spMkLst>
            <pc:docMk/>
            <pc:sldMk cId="579027918" sldId="305"/>
            <ac:spMk id="2" creationId="{37F967C7-7BA3-732E-6685-F656A2D0136F}"/>
          </ac:spMkLst>
        </pc:spChg>
        <pc:spChg chg="del">
          <ac:chgData name="Dajana Jelavić" userId="S::dajana.jelavic@skole.hr::70998781-3d6c-4633-8463-badd65207c69" providerId="AD" clId="Web-{1AE9ACC4-8799-6359-B99F-8CCC1A497444}" dt="2025-01-29T06:58:04.052" v="52"/>
          <ac:spMkLst>
            <pc:docMk/>
            <pc:sldMk cId="579027918" sldId="305"/>
            <ac:spMk id="3" creationId="{CC6BAE16-F3E0-6A7B-36B4-39B751D984A3}"/>
          </ac:spMkLst>
        </pc:spChg>
        <pc:spChg chg="add">
          <ac:chgData name="Dajana Jelavić" userId="S::dajana.jelavic@skole.hr::70998781-3d6c-4633-8463-badd65207c69" providerId="AD" clId="Web-{1AE9ACC4-8799-6359-B99F-8CCC1A497444}" dt="2025-01-29T06:58:04.052" v="52"/>
          <ac:spMkLst>
            <pc:docMk/>
            <pc:sldMk cId="579027918" sldId="305"/>
            <ac:spMk id="9" creationId="{8E7E1993-6448-42F8-8FB3-76104F45B344}"/>
          </ac:spMkLst>
        </pc:spChg>
        <pc:spChg chg="add">
          <ac:chgData name="Dajana Jelavić" userId="S::dajana.jelavic@skole.hr::70998781-3d6c-4633-8463-badd65207c69" providerId="AD" clId="Web-{1AE9ACC4-8799-6359-B99F-8CCC1A497444}" dt="2025-01-29T06:58:04.052" v="52"/>
          <ac:spMkLst>
            <pc:docMk/>
            <pc:sldMk cId="579027918" sldId="305"/>
            <ac:spMk id="11" creationId="{7FBED9C4-BC33-43BE-B249-F24C980CA4F3}"/>
          </ac:spMkLst>
        </pc:spChg>
        <pc:spChg chg="add">
          <ac:chgData name="Dajana Jelavić" userId="S::dajana.jelavic@skole.hr::70998781-3d6c-4633-8463-badd65207c69" providerId="AD" clId="Web-{1AE9ACC4-8799-6359-B99F-8CCC1A497444}" dt="2025-01-29T06:58:04.052" v="52"/>
          <ac:spMkLst>
            <pc:docMk/>
            <pc:sldMk cId="579027918" sldId="305"/>
            <ac:spMk id="13" creationId="{2391C84E-C2EA-44FC-A7D1-FAE3E2850552}"/>
          </ac:spMkLst>
        </pc:spChg>
        <pc:spChg chg="add">
          <ac:chgData name="Dajana Jelavić" userId="S::dajana.jelavic@skole.hr::70998781-3d6c-4633-8463-badd65207c69" providerId="AD" clId="Web-{1AE9ACC4-8799-6359-B99F-8CCC1A497444}" dt="2025-01-29T06:58:04.052" v="52"/>
          <ac:spMkLst>
            <pc:docMk/>
            <pc:sldMk cId="579027918" sldId="305"/>
            <ac:spMk id="46" creationId="{57C32FE0-E14A-4F1C-B5CD-173456FE4433}"/>
          </ac:spMkLst>
        </pc:spChg>
        <pc:grpChg chg="add">
          <ac:chgData name="Dajana Jelavić" userId="S::dajana.jelavic@skole.hr::70998781-3d6c-4633-8463-badd65207c69" providerId="AD" clId="Web-{1AE9ACC4-8799-6359-B99F-8CCC1A497444}" dt="2025-01-29T06:58:04.052" v="52"/>
          <ac:grpSpMkLst>
            <pc:docMk/>
            <pc:sldMk cId="579027918" sldId="305"/>
            <ac:grpSpMk id="15" creationId="{47B3131A-B518-43E5-A896-E9D654A4863F}"/>
          </ac:grpSpMkLst>
        </pc:grpChg>
        <pc:graphicFrameChg chg="add">
          <ac:chgData name="Dajana Jelavić" userId="S::dajana.jelavic@skole.hr::70998781-3d6c-4633-8463-badd65207c69" providerId="AD" clId="Web-{1AE9ACC4-8799-6359-B99F-8CCC1A497444}" dt="2025-01-29T06:58:04.052" v="52"/>
          <ac:graphicFrameMkLst>
            <pc:docMk/>
            <pc:sldMk cId="579027918" sldId="305"/>
            <ac:graphicFrameMk id="5" creationId="{8A2E306C-5559-F2AC-15AE-33CE2F75997F}"/>
          </ac:graphicFrameMkLst>
        </pc:graphicFrameChg>
      </pc:sldChg>
      <pc:sldChg chg="addSp delSp">
        <pc:chgData name="Dajana Jelavić" userId="S::dajana.jelavic@skole.hr::70998781-3d6c-4633-8463-badd65207c69" providerId="AD" clId="Web-{1AE9ACC4-8799-6359-B99F-8CCC1A497444}" dt="2025-01-29T06:59:17.741" v="58"/>
        <pc:sldMkLst>
          <pc:docMk/>
          <pc:sldMk cId="2540844229" sldId="310"/>
        </pc:sldMkLst>
        <pc:spChg chg="del">
          <ac:chgData name="Dajana Jelavić" userId="S::dajana.jelavic@skole.hr::70998781-3d6c-4633-8463-badd65207c69" providerId="AD" clId="Web-{1AE9ACC4-8799-6359-B99F-8CCC1A497444}" dt="2025-01-29T06:59:17.741" v="58"/>
          <ac:spMkLst>
            <pc:docMk/>
            <pc:sldMk cId="2540844229" sldId="310"/>
            <ac:spMk id="3" creationId="{EED4E54F-D6A9-A3F2-B65C-C8763610E27D}"/>
          </ac:spMkLst>
        </pc:spChg>
        <pc:graphicFrameChg chg="add">
          <ac:chgData name="Dajana Jelavić" userId="S::dajana.jelavic@skole.hr::70998781-3d6c-4633-8463-badd65207c69" providerId="AD" clId="Web-{1AE9ACC4-8799-6359-B99F-8CCC1A497444}" dt="2025-01-29T06:59:17.741" v="58"/>
          <ac:graphicFrameMkLst>
            <pc:docMk/>
            <pc:sldMk cId="2540844229" sldId="310"/>
            <ac:graphicFrameMk id="6" creationId="{736219B1-58E2-637F-D1A4-6D90DBD0E360}"/>
          </ac:graphicFrameMkLst>
        </pc:graphicFrameChg>
      </pc:sldChg>
      <pc:sldChg chg="addSp delSp modSp">
        <pc:chgData name="Dajana Jelavić" userId="S::dajana.jelavic@skole.hr::70998781-3d6c-4633-8463-badd65207c69" providerId="AD" clId="Web-{1AE9ACC4-8799-6359-B99F-8CCC1A497444}" dt="2025-01-29T06:57:26.645" v="51" actId="20577"/>
        <pc:sldMkLst>
          <pc:docMk/>
          <pc:sldMk cId="499314914" sldId="325"/>
        </pc:sldMkLst>
        <pc:spChg chg="mod">
          <ac:chgData name="Dajana Jelavić" userId="S::dajana.jelavic@skole.hr::70998781-3d6c-4633-8463-badd65207c69" providerId="AD" clId="Web-{1AE9ACC4-8799-6359-B99F-8CCC1A497444}" dt="2025-01-29T06:56:27.518" v="8"/>
          <ac:spMkLst>
            <pc:docMk/>
            <pc:sldMk cId="499314914" sldId="325"/>
            <ac:spMk id="2" creationId="{9D2F8FF3-0FA3-AAA0-F6B1-C523381EC7DE}"/>
          </ac:spMkLst>
        </pc:spChg>
        <pc:spChg chg="mod">
          <ac:chgData name="Dajana Jelavić" userId="S::dajana.jelavic@skole.hr::70998781-3d6c-4633-8463-badd65207c69" providerId="AD" clId="Web-{1AE9ACC4-8799-6359-B99F-8CCC1A497444}" dt="2025-01-29T06:57:26.645" v="51" actId="20577"/>
          <ac:spMkLst>
            <pc:docMk/>
            <pc:sldMk cId="499314914" sldId="325"/>
            <ac:spMk id="3" creationId="{D0D065D5-6A7B-E151-4BE3-D1D71B89B4C4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6:27.518" v="8"/>
          <ac:spMkLst>
            <pc:docMk/>
            <pc:sldMk cId="499314914" sldId="325"/>
            <ac:spMk id="117" creationId="{A4798C7F-C8CA-4799-BF37-3AB4642CDB66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6:27.518" v="8"/>
          <ac:spMkLst>
            <pc:docMk/>
            <pc:sldMk cId="499314914" sldId="325"/>
            <ac:spMk id="150" creationId="{216BB147-20D5-4D93-BDA5-1BC614D6A4B2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6:27.487" v="7"/>
          <ac:spMkLst>
            <pc:docMk/>
            <pc:sldMk cId="499314914" sldId="325"/>
            <ac:spMk id="152" creationId="{0A253F60-DE40-4508-A37A-61331DF1DD5D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6:27.518" v="8"/>
          <ac:spMkLst>
            <pc:docMk/>
            <pc:sldMk cId="499314914" sldId="325"/>
            <ac:spMk id="154" creationId="{98BA8A65-CE81-4455-BBE4-44A50F7F299D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6:27.487" v="7"/>
          <ac:spMkLst>
            <pc:docMk/>
            <pc:sldMk cId="499314914" sldId="325"/>
            <ac:spMk id="187" creationId="{18842A50-8561-4C59-A743-33496DBF4A22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6:27.487" v="7"/>
          <ac:spMkLst>
            <pc:docMk/>
            <pc:sldMk cId="499314914" sldId="325"/>
            <ac:spMk id="222" creationId="{C13640BE-2CEB-458E-A863-7F6676D212AA}"/>
          </ac:spMkLst>
        </pc:spChg>
        <pc:spChg chg="del">
          <ac:chgData name="Dajana Jelavić" userId="S::dajana.jelavic@skole.hr::70998781-3d6c-4633-8463-badd65207c69" providerId="AD" clId="Web-{1AE9ACC4-8799-6359-B99F-8CCC1A497444}" dt="2025-01-29T06:54:46.937" v="3"/>
          <ac:spMkLst>
            <pc:docMk/>
            <pc:sldMk cId="499314914" sldId="325"/>
            <ac:spMk id="260" creationId="{A4798C7F-C8CA-4799-BF37-3AB4642CDB66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4:46.937" v="3"/>
          <ac:spMkLst>
            <pc:docMk/>
            <pc:sldMk cId="499314914" sldId="325"/>
            <ac:spMk id="295" creationId="{0A253F60-DE40-4508-A37A-61331DF1DD5D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4:46.937" v="3"/>
          <ac:spMkLst>
            <pc:docMk/>
            <pc:sldMk cId="499314914" sldId="325"/>
            <ac:spMk id="297" creationId="{9A0D6220-3DFE-4182-9152-9135493A6BDA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4:46.937" v="3"/>
          <ac:spMkLst>
            <pc:docMk/>
            <pc:sldMk cId="499314914" sldId="325"/>
            <ac:spMk id="330" creationId="{13B6DAC6-0186-4D62-AD69-90B9C0411EA3}"/>
          </ac:spMkLst>
        </pc:spChg>
        <pc:spChg chg="add">
          <ac:chgData name="Dajana Jelavić" userId="S::dajana.jelavic@skole.hr::70998781-3d6c-4633-8463-badd65207c69" providerId="AD" clId="Web-{1AE9ACC4-8799-6359-B99F-8CCC1A497444}" dt="2025-01-29T06:54:14.061" v="2"/>
          <ac:spMkLst>
            <pc:docMk/>
            <pc:sldMk cId="499314914" sldId="325"/>
            <ac:spMk id="365" creationId="{94D786EB-944C-47D5-B631-899F4029B02E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5:13.688" v="5"/>
          <ac:spMkLst>
            <pc:docMk/>
            <pc:sldMk cId="499314914" sldId="325"/>
            <ac:spMk id="368" creationId="{A4798C7F-C8CA-4799-BF37-3AB4642CDB66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5:13.688" v="5"/>
          <ac:spMkLst>
            <pc:docMk/>
            <pc:sldMk cId="499314914" sldId="325"/>
            <ac:spMk id="369" creationId="{B6DE7CCF-F894-44DD-9FA3-8BD0D5CE25AD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5:13.688" v="5"/>
          <ac:spMkLst>
            <pc:docMk/>
            <pc:sldMk cId="499314914" sldId="325"/>
            <ac:spMk id="403" creationId="{3BBF3378-C49E-4B97-A883-6393FBF18C0B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5:13.688" v="5"/>
          <ac:spMkLst>
            <pc:docMk/>
            <pc:sldMk cId="499314914" sldId="325"/>
            <ac:spMk id="405" creationId="{EB68BB96-3C54-47CE-A559-16FC5968EE9F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5:13.688" v="5"/>
          <ac:spMkLst>
            <pc:docMk/>
            <pc:sldMk cId="499314914" sldId="325"/>
            <ac:spMk id="408" creationId="{AF152BFE-7BA8-4007-AD9C-F4DC95E437EE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6:27.487" v="7"/>
          <ac:spMkLst>
            <pc:docMk/>
            <pc:sldMk cId="499314914" sldId="325"/>
            <ac:spMk id="412" creationId="{216BB147-20D5-4D93-BDA5-1BC614D6A4B2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6:27.487" v="7"/>
          <ac:spMkLst>
            <pc:docMk/>
            <pc:sldMk cId="499314914" sldId="325"/>
            <ac:spMk id="413" creationId="{0A253F60-DE40-4508-A37A-61331DF1DD5D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6:27.487" v="7"/>
          <ac:spMkLst>
            <pc:docMk/>
            <pc:sldMk cId="499314914" sldId="325"/>
            <ac:spMk id="414" creationId="{9A0D6220-3DFE-4182-9152-9135493A6BDA}"/>
          </ac:spMkLst>
        </pc:spChg>
        <pc:spChg chg="add del">
          <ac:chgData name="Dajana Jelavić" userId="S::dajana.jelavic@skole.hr::70998781-3d6c-4633-8463-badd65207c69" providerId="AD" clId="Web-{1AE9ACC4-8799-6359-B99F-8CCC1A497444}" dt="2025-01-29T06:56:27.487" v="7"/>
          <ac:spMkLst>
            <pc:docMk/>
            <pc:sldMk cId="499314914" sldId="325"/>
            <ac:spMk id="417" creationId="{00FA6579-9606-4A7A-8519-FBED9C6FAA91}"/>
          </ac:spMkLst>
        </pc:spChg>
        <pc:spChg chg="add">
          <ac:chgData name="Dajana Jelavić" userId="S::dajana.jelavic@skole.hr::70998781-3d6c-4633-8463-badd65207c69" providerId="AD" clId="Web-{1AE9ACC4-8799-6359-B99F-8CCC1A497444}" dt="2025-01-29T06:56:27.518" v="8"/>
          <ac:spMkLst>
            <pc:docMk/>
            <pc:sldMk cId="499314914" sldId="325"/>
            <ac:spMk id="421" creationId="{A4798C7F-C8CA-4799-BF37-3AB4642CDB66}"/>
          </ac:spMkLst>
        </pc:spChg>
        <pc:spChg chg="add">
          <ac:chgData name="Dajana Jelavić" userId="S::dajana.jelavic@skole.hr::70998781-3d6c-4633-8463-badd65207c69" providerId="AD" clId="Web-{1AE9ACC4-8799-6359-B99F-8CCC1A497444}" dt="2025-01-29T06:56:27.518" v="8"/>
          <ac:spMkLst>
            <pc:docMk/>
            <pc:sldMk cId="499314914" sldId="325"/>
            <ac:spMk id="424" creationId="{0A253F60-DE40-4508-A37A-61331DF1DD5D}"/>
          </ac:spMkLst>
        </pc:spChg>
        <pc:spChg chg="add">
          <ac:chgData name="Dajana Jelavić" userId="S::dajana.jelavic@skole.hr::70998781-3d6c-4633-8463-badd65207c69" providerId="AD" clId="Web-{1AE9ACC4-8799-6359-B99F-8CCC1A497444}" dt="2025-01-29T06:56:27.518" v="8"/>
          <ac:spMkLst>
            <pc:docMk/>
            <pc:sldMk cId="499314914" sldId="325"/>
            <ac:spMk id="425" creationId="{9A0D6220-3DFE-4182-9152-9135493A6BDA}"/>
          </ac:spMkLst>
        </pc:spChg>
        <pc:spChg chg="add">
          <ac:chgData name="Dajana Jelavić" userId="S::dajana.jelavic@skole.hr::70998781-3d6c-4633-8463-badd65207c69" providerId="AD" clId="Web-{1AE9ACC4-8799-6359-B99F-8CCC1A497444}" dt="2025-01-29T06:56:27.518" v="8"/>
          <ac:spMkLst>
            <pc:docMk/>
            <pc:sldMk cId="499314914" sldId="325"/>
            <ac:spMk id="428" creationId="{4A929113-1368-4B1B-9C6F-140F47CBF40E}"/>
          </ac:spMkLst>
        </pc:spChg>
        <pc:spChg chg="add">
          <ac:chgData name="Dajana Jelavić" userId="S::dajana.jelavic@skole.hr::70998781-3d6c-4633-8463-badd65207c69" providerId="AD" clId="Web-{1AE9ACC4-8799-6359-B99F-8CCC1A497444}" dt="2025-01-29T06:56:27.518" v="8"/>
          <ac:spMkLst>
            <pc:docMk/>
            <pc:sldMk cId="499314914" sldId="325"/>
            <ac:spMk id="429" creationId="{C24346C5-B1C8-4C83-846B-122A3B4B2FEE}"/>
          </ac:spMkLst>
        </pc:spChg>
        <pc:picChg chg="del">
          <ac:chgData name="Dajana Jelavić" userId="S::dajana.jelavic@skole.hr::70998781-3d6c-4633-8463-badd65207c69" providerId="AD" clId="Web-{1AE9ACC4-8799-6359-B99F-8CCC1A497444}" dt="2025-01-29T06:50:58.150" v="0"/>
          <ac:picMkLst>
            <pc:docMk/>
            <pc:sldMk cId="499314914" sldId="325"/>
            <ac:picMk id="4" creationId="{5DA6D195-AA39-F134-39E3-F705A0CB2461}"/>
          </ac:picMkLst>
        </pc:picChg>
        <pc:picChg chg="add mod">
          <ac:chgData name="Dajana Jelavić" userId="S::dajana.jelavic@skole.hr::70998781-3d6c-4633-8463-badd65207c69" providerId="AD" clId="Web-{1AE9ACC4-8799-6359-B99F-8CCC1A497444}" dt="2025-01-29T06:53:51.248" v="1"/>
          <ac:picMkLst>
            <pc:docMk/>
            <pc:sldMk cId="499314914" sldId="325"/>
            <ac:picMk id="5" creationId="{48A2031A-29C6-48F9-EF49-004D3872E173}"/>
          </ac:picMkLst>
        </pc:picChg>
      </pc:sldChg>
    </pc:docChg>
  </pc:docChgLst>
  <pc:docChgLst>
    <pc:chgData name="Dajana Jelavić" userId="S::dajana.jelavic@skole.hr::70998781-3d6c-4633-8463-badd65207c69" providerId="AD" clId="Web-{FF7E504E-1CE2-6825-7BFD-5DA0A9C43541}"/>
    <pc:docChg chg="modSld">
      <pc:chgData name="Dajana Jelavić" userId="S::dajana.jelavic@skole.hr::70998781-3d6c-4633-8463-badd65207c69" providerId="AD" clId="Web-{FF7E504E-1CE2-6825-7BFD-5DA0A9C43541}" dt="2025-01-29T07:14:06.620" v="100" actId="20577"/>
      <pc:docMkLst>
        <pc:docMk/>
      </pc:docMkLst>
      <pc:sldChg chg="addSp delSp modSp">
        <pc:chgData name="Dajana Jelavić" userId="S::dajana.jelavic@skole.hr::70998781-3d6c-4633-8463-badd65207c69" providerId="AD" clId="Web-{FF7E504E-1CE2-6825-7BFD-5DA0A9C43541}" dt="2025-01-29T07:10:55.911" v="50" actId="20577"/>
        <pc:sldMkLst>
          <pc:docMk/>
          <pc:sldMk cId="863657460" sldId="303"/>
        </pc:sldMkLst>
        <pc:spChg chg="del">
          <ac:chgData name="Dajana Jelavić" userId="S::dajana.jelavic@skole.hr::70998781-3d6c-4633-8463-badd65207c69" providerId="AD" clId="Web-{FF7E504E-1CE2-6825-7BFD-5DA0A9C43541}" dt="2025-01-29T07:04:18.085" v="6"/>
          <ac:spMkLst>
            <pc:docMk/>
            <pc:sldMk cId="863657460" sldId="303"/>
            <ac:spMk id="9" creationId="{8E7E1993-6448-42F8-8FB3-76104F45B344}"/>
          </ac:spMkLst>
        </pc:spChg>
        <pc:spChg chg="del">
          <ac:chgData name="Dajana Jelavić" userId="S::dajana.jelavic@skole.hr::70998781-3d6c-4633-8463-badd65207c69" providerId="AD" clId="Web-{FF7E504E-1CE2-6825-7BFD-5DA0A9C43541}" dt="2025-01-29T07:04:18.085" v="6"/>
          <ac:spMkLst>
            <pc:docMk/>
            <pc:sldMk cId="863657460" sldId="303"/>
            <ac:spMk id="11" creationId="{7FBED9C4-BC33-43BE-B249-F24C980CA4F3}"/>
          </ac:spMkLst>
        </pc:spChg>
        <pc:spChg chg="del">
          <ac:chgData name="Dajana Jelavić" userId="S::dajana.jelavic@skole.hr::70998781-3d6c-4633-8463-badd65207c69" providerId="AD" clId="Web-{FF7E504E-1CE2-6825-7BFD-5DA0A9C43541}" dt="2025-01-29T07:04:18.085" v="6"/>
          <ac:spMkLst>
            <pc:docMk/>
            <pc:sldMk cId="863657460" sldId="303"/>
            <ac:spMk id="13" creationId="{2391C84E-C2EA-44FC-A7D1-FAE3E2850552}"/>
          </ac:spMkLst>
        </pc:spChg>
        <pc:spChg chg="del">
          <ac:chgData name="Dajana Jelavić" userId="S::dajana.jelavic@skole.hr::70998781-3d6c-4633-8463-badd65207c69" providerId="AD" clId="Web-{FF7E504E-1CE2-6825-7BFD-5DA0A9C43541}" dt="2025-01-29T07:04:18.085" v="6"/>
          <ac:spMkLst>
            <pc:docMk/>
            <pc:sldMk cId="863657460" sldId="303"/>
            <ac:spMk id="46" creationId="{57C32FE0-E14A-4F1C-B5CD-173456FE4433}"/>
          </ac:spMkLst>
        </pc:spChg>
        <pc:spChg chg="add del mod">
          <ac:chgData name="Dajana Jelavić" userId="S::dajana.jelavic@skole.hr::70998781-3d6c-4633-8463-badd65207c69" providerId="AD" clId="Web-{FF7E504E-1CE2-6825-7BFD-5DA0A9C43541}" dt="2025-01-29T07:02:13.722" v="1"/>
          <ac:spMkLst>
            <pc:docMk/>
            <pc:sldMk cId="863657460" sldId="303"/>
            <ac:spMk id="49" creationId="{1C3A87DB-806F-0FC6-11A6-D5B5DE9640AE}"/>
          </ac:spMkLst>
        </pc:spChg>
        <pc:spChg chg="add">
          <ac:chgData name="Dajana Jelavić" userId="S::dajana.jelavic@skole.hr::70998781-3d6c-4633-8463-badd65207c69" providerId="AD" clId="Web-{FF7E504E-1CE2-6825-7BFD-5DA0A9C43541}" dt="2025-01-29T07:04:18.085" v="6"/>
          <ac:spMkLst>
            <pc:docMk/>
            <pc:sldMk cId="863657460" sldId="303"/>
            <ac:spMk id="51" creationId="{8E7E1993-6448-42F8-8FB3-76104F45B344}"/>
          </ac:spMkLst>
        </pc:spChg>
        <pc:spChg chg="add">
          <ac:chgData name="Dajana Jelavić" userId="S::dajana.jelavic@skole.hr::70998781-3d6c-4633-8463-badd65207c69" providerId="AD" clId="Web-{FF7E504E-1CE2-6825-7BFD-5DA0A9C43541}" dt="2025-01-29T07:04:18.085" v="6"/>
          <ac:spMkLst>
            <pc:docMk/>
            <pc:sldMk cId="863657460" sldId="303"/>
            <ac:spMk id="53" creationId="{7FBED9C4-BC33-43BE-B249-F24C980CA4F3}"/>
          </ac:spMkLst>
        </pc:spChg>
        <pc:spChg chg="add">
          <ac:chgData name="Dajana Jelavić" userId="S::dajana.jelavic@skole.hr::70998781-3d6c-4633-8463-badd65207c69" providerId="AD" clId="Web-{FF7E504E-1CE2-6825-7BFD-5DA0A9C43541}" dt="2025-01-29T07:04:18.085" v="6"/>
          <ac:spMkLst>
            <pc:docMk/>
            <pc:sldMk cId="863657460" sldId="303"/>
            <ac:spMk id="55" creationId="{2391C84E-C2EA-44FC-A7D1-FAE3E2850552}"/>
          </ac:spMkLst>
        </pc:spChg>
        <pc:spChg chg="add">
          <ac:chgData name="Dajana Jelavić" userId="S::dajana.jelavic@skole.hr::70998781-3d6c-4633-8463-badd65207c69" providerId="AD" clId="Web-{FF7E504E-1CE2-6825-7BFD-5DA0A9C43541}" dt="2025-01-29T07:04:18.085" v="6"/>
          <ac:spMkLst>
            <pc:docMk/>
            <pc:sldMk cId="863657460" sldId="303"/>
            <ac:spMk id="88" creationId="{57C32FE0-E14A-4F1C-B5CD-173456FE4433}"/>
          </ac:spMkLst>
        </pc:spChg>
        <pc:spChg chg="add del mod">
          <ac:chgData name="Dajana Jelavić" userId="S::dajana.jelavic@skole.hr::70998781-3d6c-4633-8463-badd65207c69" providerId="AD" clId="Web-{FF7E504E-1CE2-6825-7BFD-5DA0A9C43541}" dt="2025-01-29T07:04:08.600" v="5"/>
          <ac:spMkLst>
            <pc:docMk/>
            <pc:sldMk cId="863657460" sldId="303"/>
            <ac:spMk id="119" creationId="{20A10D12-FD87-CF01-84AB-ABC939173D1B}"/>
          </ac:spMkLst>
        </pc:spChg>
        <pc:grpChg chg="del">
          <ac:chgData name="Dajana Jelavić" userId="S::dajana.jelavic@skole.hr::70998781-3d6c-4633-8463-badd65207c69" providerId="AD" clId="Web-{FF7E504E-1CE2-6825-7BFD-5DA0A9C43541}" dt="2025-01-29T07:04:18.085" v="6"/>
          <ac:grpSpMkLst>
            <pc:docMk/>
            <pc:sldMk cId="863657460" sldId="303"/>
            <ac:grpSpMk id="15" creationId="{47B3131A-B518-43E5-A896-E9D654A4863F}"/>
          </ac:grpSpMkLst>
        </pc:grpChg>
        <pc:graphicFrameChg chg="add del mod modGraphic">
          <ac:chgData name="Dajana Jelavić" userId="S::dajana.jelavic@skole.hr::70998781-3d6c-4633-8463-badd65207c69" providerId="AD" clId="Web-{FF7E504E-1CE2-6825-7BFD-5DA0A9C43541}" dt="2025-01-29T07:10:55.911" v="50" actId="20577"/>
          <ac:graphicFrameMkLst>
            <pc:docMk/>
            <pc:sldMk cId="863657460" sldId="303"/>
            <ac:graphicFrameMk id="5" creationId="{8062769E-31D3-A431-B1F8-C0C9F305C996}"/>
          </ac:graphicFrameMkLst>
        </pc:graphicFrameChg>
      </pc:sldChg>
      <pc:sldChg chg="addSp delSp">
        <pc:chgData name="Dajana Jelavić" userId="S::dajana.jelavic@skole.hr::70998781-3d6c-4633-8463-badd65207c69" providerId="AD" clId="Web-{FF7E504E-1CE2-6825-7BFD-5DA0A9C43541}" dt="2025-01-29T07:12:00.178" v="52"/>
        <pc:sldMkLst>
          <pc:docMk/>
          <pc:sldMk cId="258775983" sldId="314"/>
        </pc:sldMkLst>
        <pc:spChg chg="del">
          <ac:chgData name="Dajana Jelavić" userId="S::dajana.jelavic@skole.hr::70998781-3d6c-4633-8463-badd65207c69" providerId="AD" clId="Web-{FF7E504E-1CE2-6825-7BFD-5DA0A9C43541}" dt="2025-01-29T07:12:00.178" v="52"/>
          <ac:spMkLst>
            <pc:docMk/>
            <pc:sldMk cId="258775983" sldId="314"/>
            <ac:spMk id="3" creationId="{894888AD-6DD8-8EFB-25D8-EEB22146C292}"/>
          </ac:spMkLst>
        </pc:spChg>
        <pc:graphicFrameChg chg="add">
          <ac:chgData name="Dajana Jelavić" userId="S::dajana.jelavic@skole.hr::70998781-3d6c-4633-8463-badd65207c69" providerId="AD" clId="Web-{FF7E504E-1CE2-6825-7BFD-5DA0A9C43541}" dt="2025-01-29T07:12:00.178" v="52"/>
          <ac:graphicFrameMkLst>
            <pc:docMk/>
            <pc:sldMk cId="258775983" sldId="314"/>
            <ac:graphicFrameMk id="6" creationId="{E2FFB8A1-A068-2526-B408-6797958BFD0D}"/>
          </ac:graphicFrameMkLst>
        </pc:graphicFrameChg>
      </pc:sldChg>
      <pc:sldChg chg="addSp delSp modSp mod setBg">
        <pc:chgData name="Dajana Jelavić" userId="S::dajana.jelavic@skole.hr::70998781-3d6c-4633-8463-badd65207c69" providerId="AD" clId="Web-{FF7E504E-1CE2-6825-7BFD-5DA0A9C43541}" dt="2025-01-29T07:14:06.620" v="100" actId="20577"/>
        <pc:sldMkLst>
          <pc:docMk/>
          <pc:sldMk cId="3870039616" sldId="320"/>
        </pc:sldMkLst>
        <pc:spChg chg="mod">
          <ac:chgData name="Dajana Jelavić" userId="S::dajana.jelavic@skole.hr::70998781-3d6c-4633-8463-badd65207c69" providerId="AD" clId="Web-{FF7E504E-1CE2-6825-7BFD-5DA0A9C43541}" dt="2025-01-29T07:13:27.759" v="54"/>
          <ac:spMkLst>
            <pc:docMk/>
            <pc:sldMk cId="3870039616" sldId="320"/>
            <ac:spMk id="2" creationId="{29560AF7-0CE3-620E-E487-4885438484C4}"/>
          </ac:spMkLst>
        </pc:spChg>
        <pc:spChg chg="del">
          <ac:chgData name="Dajana Jelavić" userId="S::dajana.jelavic@skole.hr::70998781-3d6c-4633-8463-badd65207c69" providerId="AD" clId="Web-{FF7E504E-1CE2-6825-7BFD-5DA0A9C43541}" dt="2025-01-29T07:13:27.759" v="54"/>
          <ac:spMkLst>
            <pc:docMk/>
            <pc:sldMk cId="3870039616" sldId="320"/>
            <ac:spMk id="3" creationId="{2CF65F0D-030A-5D4F-65E4-907DFB19D00D}"/>
          </ac:spMkLst>
        </pc:spChg>
        <pc:spChg chg="add">
          <ac:chgData name="Dajana Jelavić" userId="S::dajana.jelavic@skole.hr::70998781-3d6c-4633-8463-badd65207c69" providerId="AD" clId="Web-{FF7E504E-1CE2-6825-7BFD-5DA0A9C43541}" dt="2025-01-29T07:13:27.759" v="54"/>
          <ac:spMkLst>
            <pc:docMk/>
            <pc:sldMk cId="3870039616" sldId="320"/>
            <ac:spMk id="9" creationId="{8E7E1993-6448-42F8-8FB3-76104F45B344}"/>
          </ac:spMkLst>
        </pc:spChg>
        <pc:spChg chg="add">
          <ac:chgData name="Dajana Jelavić" userId="S::dajana.jelavic@skole.hr::70998781-3d6c-4633-8463-badd65207c69" providerId="AD" clId="Web-{FF7E504E-1CE2-6825-7BFD-5DA0A9C43541}" dt="2025-01-29T07:13:27.759" v="54"/>
          <ac:spMkLst>
            <pc:docMk/>
            <pc:sldMk cId="3870039616" sldId="320"/>
            <ac:spMk id="11" creationId="{942B1D20-D329-4285-AED2-DABDCE9020B6}"/>
          </ac:spMkLst>
        </pc:spChg>
        <pc:spChg chg="add">
          <ac:chgData name="Dajana Jelavić" userId="S::dajana.jelavic@skole.hr::70998781-3d6c-4633-8463-badd65207c69" providerId="AD" clId="Web-{FF7E504E-1CE2-6825-7BFD-5DA0A9C43541}" dt="2025-01-29T07:13:27.759" v="54"/>
          <ac:spMkLst>
            <pc:docMk/>
            <pc:sldMk cId="3870039616" sldId="320"/>
            <ac:spMk id="13" creationId="{B9016B79-9C59-4CEA-A85C-3E4C8877BA6F}"/>
          </ac:spMkLst>
        </pc:spChg>
        <pc:spChg chg="add">
          <ac:chgData name="Dajana Jelavić" userId="S::dajana.jelavic@skole.hr::70998781-3d6c-4633-8463-badd65207c69" providerId="AD" clId="Web-{FF7E504E-1CE2-6825-7BFD-5DA0A9C43541}" dt="2025-01-29T07:13:27.759" v="54"/>
          <ac:spMkLst>
            <pc:docMk/>
            <pc:sldMk cId="3870039616" sldId="320"/>
            <ac:spMk id="15" creationId="{2391C84E-C2EA-44FC-A7D1-FAE3E2850552}"/>
          </ac:spMkLst>
        </pc:spChg>
        <pc:spChg chg="add">
          <ac:chgData name="Dajana Jelavić" userId="S::dajana.jelavic@skole.hr::70998781-3d6c-4633-8463-badd65207c69" providerId="AD" clId="Web-{FF7E504E-1CE2-6825-7BFD-5DA0A9C43541}" dt="2025-01-29T07:13:27.759" v="54"/>
          <ac:spMkLst>
            <pc:docMk/>
            <pc:sldMk cId="3870039616" sldId="320"/>
            <ac:spMk id="48" creationId="{6B91DA8E-00B5-4214-AFE5-535E47051D31}"/>
          </ac:spMkLst>
        </pc:spChg>
        <pc:grpChg chg="add">
          <ac:chgData name="Dajana Jelavić" userId="S::dajana.jelavic@skole.hr::70998781-3d6c-4633-8463-badd65207c69" providerId="AD" clId="Web-{FF7E504E-1CE2-6825-7BFD-5DA0A9C43541}" dt="2025-01-29T07:13:27.759" v="54"/>
          <ac:grpSpMkLst>
            <pc:docMk/>
            <pc:sldMk cId="3870039616" sldId="320"/>
            <ac:grpSpMk id="17" creationId="{47B3131A-B518-43E5-A896-E9D654A4863F}"/>
          </ac:grpSpMkLst>
        </pc:grpChg>
        <pc:graphicFrameChg chg="add modGraphic">
          <ac:chgData name="Dajana Jelavić" userId="S::dajana.jelavic@skole.hr::70998781-3d6c-4633-8463-badd65207c69" providerId="AD" clId="Web-{FF7E504E-1CE2-6825-7BFD-5DA0A9C43541}" dt="2025-01-29T07:14:06.620" v="100" actId="20577"/>
          <ac:graphicFrameMkLst>
            <pc:docMk/>
            <pc:sldMk cId="3870039616" sldId="320"/>
            <ac:graphicFrameMk id="5" creationId="{EEC5A620-CE6C-D141-31F3-5DA571DDE65F}"/>
          </ac:graphicFrameMkLst>
        </pc:graphicFrameChg>
      </pc:sldChg>
      <pc:sldChg chg="addSp delSp modSp mod setBg">
        <pc:chgData name="Dajana Jelavić" userId="S::dajana.jelavic@skole.hr::70998781-3d6c-4633-8463-badd65207c69" providerId="AD" clId="Web-{FF7E504E-1CE2-6825-7BFD-5DA0A9C43541}" dt="2025-01-29T07:11:33.162" v="51"/>
        <pc:sldMkLst>
          <pc:docMk/>
          <pc:sldMk cId="3557717560" sldId="322"/>
        </pc:sldMkLst>
        <pc:spChg chg="mod">
          <ac:chgData name="Dajana Jelavić" userId="S::dajana.jelavic@skole.hr::70998781-3d6c-4633-8463-badd65207c69" providerId="AD" clId="Web-{FF7E504E-1CE2-6825-7BFD-5DA0A9C43541}" dt="2025-01-29T07:11:33.162" v="51"/>
          <ac:spMkLst>
            <pc:docMk/>
            <pc:sldMk cId="3557717560" sldId="322"/>
            <ac:spMk id="2" creationId="{4963FCF3-BAAE-02B4-E14D-DFDEF8E03000}"/>
          </ac:spMkLst>
        </pc:spChg>
        <pc:spChg chg="del">
          <ac:chgData name="Dajana Jelavić" userId="S::dajana.jelavic@skole.hr::70998781-3d6c-4633-8463-badd65207c69" providerId="AD" clId="Web-{FF7E504E-1CE2-6825-7BFD-5DA0A9C43541}" dt="2025-01-29T07:11:33.162" v="51"/>
          <ac:spMkLst>
            <pc:docMk/>
            <pc:sldMk cId="3557717560" sldId="322"/>
            <ac:spMk id="3" creationId="{2BDF6C88-0B11-A43A-B47F-6722DF1EA684}"/>
          </ac:spMkLst>
        </pc:spChg>
        <pc:spChg chg="add">
          <ac:chgData name="Dajana Jelavić" userId="S::dajana.jelavic@skole.hr::70998781-3d6c-4633-8463-badd65207c69" providerId="AD" clId="Web-{FF7E504E-1CE2-6825-7BFD-5DA0A9C43541}" dt="2025-01-29T07:11:33.162" v="51"/>
          <ac:spMkLst>
            <pc:docMk/>
            <pc:sldMk cId="3557717560" sldId="322"/>
            <ac:spMk id="9" creationId="{852816C4-2471-43EF-BF87-722CBC3A9C8B}"/>
          </ac:spMkLst>
        </pc:spChg>
        <pc:spChg chg="add">
          <ac:chgData name="Dajana Jelavić" userId="S::dajana.jelavic@skole.hr::70998781-3d6c-4633-8463-badd65207c69" providerId="AD" clId="Web-{FF7E504E-1CE2-6825-7BFD-5DA0A9C43541}" dt="2025-01-29T07:11:33.162" v="51"/>
          <ac:spMkLst>
            <pc:docMk/>
            <pc:sldMk cId="3557717560" sldId="322"/>
            <ac:spMk id="11" creationId="{F5CC3D12-B8AA-47C0-987C-85A8C8E820A2}"/>
          </ac:spMkLst>
        </pc:spChg>
        <pc:spChg chg="add">
          <ac:chgData name="Dajana Jelavić" userId="S::dajana.jelavic@skole.hr::70998781-3d6c-4633-8463-badd65207c69" providerId="AD" clId="Web-{FF7E504E-1CE2-6825-7BFD-5DA0A9C43541}" dt="2025-01-29T07:11:33.162" v="51"/>
          <ac:spMkLst>
            <pc:docMk/>
            <pc:sldMk cId="3557717560" sldId="322"/>
            <ac:spMk id="44" creationId="{2391C84E-C2EA-44FC-A7D1-FAE3E2850552}"/>
          </ac:spMkLst>
        </pc:spChg>
        <pc:spChg chg="add">
          <ac:chgData name="Dajana Jelavić" userId="S::dajana.jelavic@skole.hr::70998781-3d6c-4633-8463-badd65207c69" providerId="AD" clId="Web-{FF7E504E-1CE2-6825-7BFD-5DA0A9C43541}" dt="2025-01-29T07:11:33.162" v="51"/>
          <ac:spMkLst>
            <pc:docMk/>
            <pc:sldMk cId="3557717560" sldId="322"/>
            <ac:spMk id="46" creationId="{334F573F-FF6A-4EB8-9C66-3D0CBF311847}"/>
          </ac:spMkLst>
        </pc:spChg>
        <pc:grpChg chg="add">
          <ac:chgData name="Dajana Jelavić" userId="S::dajana.jelavic@skole.hr::70998781-3d6c-4633-8463-badd65207c69" providerId="AD" clId="Web-{FF7E504E-1CE2-6825-7BFD-5DA0A9C43541}" dt="2025-01-29T07:11:33.162" v="51"/>
          <ac:grpSpMkLst>
            <pc:docMk/>
            <pc:sldMk cId="3557717560" sldId="322"/>
            <ac:grpSpMk id="13" creationId="{47B3131A-B518-43E5-A896-E9D654A4863F}"/>
          </ac:grpSpMkLst>
        </pc:grpChg>
        <pc:graphicFrameChg chg="add">
          <ac:chgData name="Dajana Jelavić" userId="S::dajana.jelavic@skole.hr::70998781-3d6c-4633-8463-badd65207c69" providerId="AD" clId="Web-{FF7E504E-1CE2-6825-7BFD-5DA0A9C43541}" dt="2025-01-29T07:11:33.162" v="51"/>
          <ac:graphicFrameMkLst>
            <pc:docMk/>
            <pc:sldMk cId="3557717560" sldId="322"/>
            <ac:graphicFrameMk id="5" creationId="{D4EC81C7-06F3-C164-5AE1-F5DF5B757EED}"/>
          </ac:graphicFrameMkLst>
        </pc:graphicFrameChg>
      </pc:sldChg>
      <pc:sldChg chg="addSp delSp modSp mod setBg">
        <pc:chgData name="Dajana Jelavić" userId="S::dajana.jelavic@skole.hr::70998781-3d6c-4633-8463-badd65207c69" providerId="AD" clId="Web-{FF7E504E-1CE2-6825-7BFD-5DA0A9C43541}" dt="2025-01-29T07:12:19.913" v="53"/>
        <pc:sldMkLst>
          <pc:docMk/>
          <pc:sldMk cId="203387948" sldId="323"/>
        </pc:sldMkLst>
        <pc:spChg chg="mod">
          <ac:chgData name="Dajana Jelavić" userId="S::dajana.jelavic@skole.hr::70998781-3d6c-4633-8463-badd65207c69" providerId="AD" clId="Web-{FF7E504E-1CE2-6825-7BFD-5DA0A9C43541}" dt="2025-01-29T07:12:19.913" v="53"/>
          <ac:spMkLst>
            <pc:docMk/>
            <pc:sldMk cId="203387948" sldId="323"/>
            <ac:spMk id="2" creationId="{30BA4E75-243B-9C68-4734-267FF10BA7CC}"/>
          </ac:spMkLst>
        </pc:spChg>
        <pc:spChg chg="del">
          <ac:chgData name="Dajana Jelavić" userId="S::dajana.jelavic@skole.hr::70998781-3d6c-4633-8463-badd65207c69" providerId="AD" clId="Web-{FF7E504E-1CE2-6825-7BFD-5DA0A9C43541}" dt="2025-01-29T07:12:19.913" v="53"/>
          <ac:spMkLst>
            <pc:docMk/>
            <pc:sldMk cId="203387948" sldId="323"/>
            <ac:spMk id="3" creationId="{984FA23C-30E4-34E8-0B65-F579FC6F28BF}"/>
          </ac:spMkLst>
        </pc:spChg>
        <pc:spChg chg="add">
          <ac:chgData name="Dajana Jelavić" userId="S::dajana.jelavic@skole.hr::70998781-3d6c-4633-8463-badd65207c69" providerId="AD" clId="Web-{FF7E504E-1CE2-6825-7BFD-5DA0A9C43541}" dt="2025-01-29T07:12:19.913" v="53"/>
          <ac:spMkLst>
            <pc:docMk/>
            <pc:sldMk cId="203387948" sldId="323"/>
            <ac:spMk id="9" creationId="{852816C4-2471-43EF-BF87-722CBC3A9C8B}"/>
          </ac:spMkLst>
        </pc:spChg>
        <pc:spChg chg="add">
          <ac:chgData name="Dajana Jelavić" userId="S::dajana.jelavic@skole.hr::70998781-3d6c-4633-8463-badd65207c69" providerId="AD" clId="Web-{FF7E504E-1CE2-6825-7BFD-5DA0A9C43541}" dt="2025-01-29T07:12:19.913" v="53"/>
          <ac:spMkLst>
            <pc:docMk/>
            <pc:sldMk cId="203387948" sldId="323"/>
            <ac:spMk id="11" creationId="{F5CC3D12-B8AA-47C0-987C-85A8C8E820A2}"/>
          </ac:spMkLst>
        </pc:spChg>
        <pc:spChg chg="add">
          <ac:chgData name="Dajana Jelavić" userId="S::dajana.jelavic@skole.hr::70998781-3d6c-4633-8463-badd65207c69" providerId="AD" clId="Web-{FF7E504E-1CE2-6825-7BFD-5DA0A9C43541}" dt="2025-01-29T07:12:19.913" v="53"/>
          <ac:spMkLst>
            <pc:docMk/>
            <pc:sldMk cId="203387948" sldId="323"/>
            <ac:spMk id="44" creationId="{2391C84E-C2EA-44FC-A7D1-FAE3E2850552}"/>
          </ac:spMkLst>
        </pc:spChg>
        <pc:spChg chg="add">
          <ac:chgData name="Dajana Jelavić" userId="S::dajana.jelavic@skole.hr::70998781-3d6c-4633-8463-badd65207c69" providerId="AD" clId="Web-{FF7E504E-1CE2-6825-7BFD-5DA0A9C43541}" dt="2025-01-29T07:12:19.913" v="53"/>
          <ac:spMkLst>
            <pc:docMk/>
            <pc:sldMk cId="203387948" sldId="323"/>
            <ac:spMk id="46" creationId="{334F573F-FF6A-4EB8-9C66-3D0CBF311847}"/>
          </ac:spMkLst>
        </pc:spChg>
        <pc:grpChg chg="add">
          <ac:chgData name="Dajana Jelavić" userId="S::dajana.jelavic@skole.hr::70998781-3d6c-4633-8463-badd65207c69" providerId="AD" clId="Web-{FF7E504E-1CE2-6825-7BFD-5DA0A9C43541}" dt="2025-01-29T07:12:19.913" v="53"/>
          <ac:grpSpMkLst>
            <pc:docMk/>
            <pc:sldMk cId="203387948" sldId="323"/>
            <ac:grpSpMk id="13" creationId="{47B3131A-B518-43E5-A896-E9D654A4863F}"/>
          </ac:grpSpMkLst>
        </pc:grpChg>
        <pc:graphicFrameChg chg="add">
          <ac:chgData name="Dajana Jelavić" userId="S::dajana.jelavic@skole.hr::70998781-3d6c-4633-8463-badd65207c69" providerId="AD" clId="Web-{FF7E504E-1CE2-6825-7BFD-5DA0A9C43541}" dt="2025-01-29T07:12:19.913" v="53"/>
          <ac:graphicFrameMkLst>
            <pc:docMk/>
            <pc:sldMk cId="203387948" sldId="323"/>
            <ac:graphicFrameMk id="5" creationId="{1A0EE85E-3D68-430C-0A2F-57BFF5566AB5}"/>
          </ac:graphicFrameMkLst>
        </pc:graphicFrameChg>
      </pc:sldChg>
    </pc:docChg>
  </pc:docChgLst>
  <pc:docChgLst>
    <pc:chgData name="Dajana Jelavić" userId="S::dajana.jelavic@skole.hr::70998781-3d6c-4633-8463-badd65207c69" providerId="AD" clId="Web-{643F62B9-7975-7E62-37A5-EEBC41DC7543}"/>
    <pc:docChg chg="addSld delSld modSld">
      <pc:chgData name="Dajana Jelavić" userId="S::dajana.jelavic@skole.hr::70998781-3d6c-4633-8463-badd65207c69" providerId="AD" clId="Web-{643F62B9-7975-7E62-37A5-EEBC41DC7543}" dt="2025-01-29T06:49:54.532" v="32" actId="1076"/>
      <pc:docMkLst>
        <pc:docMk/>
      </pc:docMkLst>
      <pc:sldChg chg="del">
        <pc:chgData name="Dajana Jelavić" userId="S::dajana.jelavic@skole.hr::70998781-3d6c-4633-8463-badd65207c69" providerId="AD" clId="Web-{643F62B9-7975-7E62-37A5-EEBC41DC7543}" dt="2025-01-29T06:46:34.604" v="26"/>
        <pc:sldMkLst>
          <pc:docMk/>
          <pc:sldMk cId="2107643954" sldId="257"/>
        </pc:sldMkLst>
      </pc:sldChg>
      <pc:sldChg chg="addSp delSp modSp mod setBg">
        <pc:chgData name="Dajana Jelavić" userId="S::dajana.jelavic@skole.hr::70998781-3d6c-4633-8463-badd65207c69" providerId="AD" clId="Web-{643F62B9-7975-7E62-37A5-EEBC41DC7543}" dt="2025-01-29T06:47:08.293" v="27"/>
        <pc:sldMkLst>
          <pc:docMk/>
          <pc:sldMk cId="3274768361" sldId="295"/>
        </pc:sldMkLst>
        <pc:spChg chg="mod">
          <ac:chgData name="Dajana Jelavić" userId="S::dajana.jelavic@skole.hr::70998781-3d6c-4633-8463-badd65207c69" providerId="AD" clId="Web-{643F62B9-7975-7E62-37A5-EEBC41DC7543}" dt="2025-01-29T06:47:08.293" v="27"/>
          <ac:spMkLst>
            <pc:docMk/>
            <pc:sldMk cId="3274768361" sldId="295"/>
            <ac:spMk id="2" creationId="{00000000-0000-0000-0000-000000000000}"/>
          </ac:spMkLst>
        </pc:spChg>
        <pc:spChg chg="del">
          <ac:chgData name="Dajana Jelavić" userId="S::dajana.jelavic@skole.hr::70998781-3d6c-4633-8463-badd65207c69" providerId="AD" clId="Web-{643F62B9-7975-7E62-37A5-EEBC41DC7543}" dt="2025-01-29T06:47:08.293" v="27"/>
          <ac:spMkLst>
            <pc:docMk/>
            <pc:sldMk cId="3274768361" sldId="295"/>
            <ac:spMk id="3" creationId="{00000000-0000-0000-0000-000000000000}"/>
          </ac:spMkLst>
        </pc:spChg>
        <pc:spChg chg="add">
          <ac:chgData name="Dajana Jelavić" userId="S::dajana.jelavic@skole.hr::70998781-3d6c-4633-8463-badd65207c69" providerId="AD" clId="Web-{643F62B9-7975-7E62-37A5-EEBC41DC7543}" dt="2025-01-29T06:47:08.293" v="27"/>
          <ac:spMkLst>
            <pc:docMk/>
            <pc:sldMk cId="3274768361" sldId="295"/>
            <ac:spMk id="9" creationId="{8E7E1993-6448-42F8-8FB3-76104F45B344}"/>
          </ac:spMkLst>
        </pc:spChg>
        <pc:spChg chg="add">
          <ac:chgData name="Dajana Jelavić" userId="S::dajana.jelavic@skole.hr::70998781-3d6c-4633-8463-badd65207c69" providerId="AD" clId="Web-{643F62B9-7975-7E62-37A5-EEBC41DC7543}" dt="2025-01-29T06:47:08.293" v="27"/>
          <ac:spMkLst>
            <pc:docMk/>
            <pc:sldMk cId="3274768361" sldId="295"/>
            <ac:spMk id="11" creationId="{942B1D20-D329-4285-AED2-DABDCE9020B6}"/>
          </ac:spMkLst>
        </pc:spChg>
        <pc:spChg chg="add">
          <ac:chgData name="Dajana Jelavić" userId="S::dajana.jelavic@skole.hr::70998781-3d6c-4633-8463-badd65207c69" providerId="AD" clId="Web-{643F62B9-7975-7E62-37A5-EEBC41DC7543}" dt="2025-01-29T06:47:08.293" v="27"/>
          <ac:spMkLst>
            <pc:docMk/>
            <pc:sldMk cId="3274768361" sldId="295"/>
            <ac:spMk id="13" creationId="{B9016B79-9C59-4CEA-A85C-3E4C8877BA6F}"/>
          </ac:spMkLst>
        </pc:spChg>
        <pc:spChg chg="add">
          <ac:chgData name="Dajana Jelavić" userId="S::dajana.jelavic@skole.hr::70998781-3d6c-4633-8463-badd65207c69" providerId="AD" clId="Web-{643F62B9-7975-7E62-37A5-EEBC41DC7543}" dt="2025-01-29T06:47:08.293" v="27"/>
          <ac:spMkLst>
            <pc:docMk/>
            <pc:sldMk cId="3274768361" sldId="295"/>
            <ac:spMk id="15" creationId="{2391C84E-C2EA-44FC-A7D1-FAE3E2850552}"/>
          </ac:spMkLst>
        </pc:spChg>
        <pc:spChg chg="add">
          <ac:chgData name="Dajana Jelavić" userId="S::dajana.jelavic@skole.hr::70998781-3d6c-4633-8463-badd65207c69" providerId="AD" clId="Web-{643F62B9-7975-7E62-37A5-EEBC41DC7543}" dt="2025-01-29T06:47:08.293" v="27"/>
          <ac:spMkLst>
            <pc:docMk/>
            <pc:sldMk cId="3274768361" sldId="295"/>
            <ac:spMk id="48" creationId="{6B91DA8E-00B5-4214-AFE5-535E47051D31}"/>
          </ac:spMkLst>
        </pc:spChg>
        <pc:grpChg chg="add">
          <ac:chgData name="Dajana Jelavić" userId="S::dajana.jelavic@skole.hr::70998781-3d6c-4633-8463-badd65207c69" providerId="AD" clId="Web-{643F62B9-7975-7E62-37A5-EEBC41DC7543}" dt="2025-01-29T06:47:08.293" v="27"/>
          <ac:grpSpMkLst>
            <pc:docMk/>
            <pc:sldMk cId="3274768361" sldId="295"/>
            <ac:grpSpMk id="17" creationId="{47B3131A-B518-43E5-A896-E9D654A4863F}"/>
          </ac:grpSpMkLst>
        </pc:grpChg>
        <pc:graphicFrameChg chg="add">
          <ac:chgData name="Dajana Jelavić" userId="S::dajana.jelavic@skole.hr::70998781-3d6c-4633-8463-badd65207c69" providerId="AD" clId="Web-{643F62B9-7975-7E62-37A5-EEBC41DC7543}" dt="2025-01-29T06:47:08.293" v="27"/>
          <ac:graphicFrameMkLst>
            <pc:docMk/>
            <pc:sldMk cId="3274768361" sldId="295"/>
            <ac:graphicFrameMk id="5" creationId="{6CF217C6-C631-345E-3A43-471D26135F25}"/>
          </ac:graphicFrameMkLst>
        </pc:graphicFrameChg>
      </pc:sldChg>
      <pc:sldChg chg="new del">
        <pc:chgData name="Dajana Jelavić" userId="S::dajana.jelavic@skole.hr::70998781-3d6c-4633-8463-badd65207c69" providerId="AD" clId="Web-{643F62B9-7975-7E62-37A5-EEBC41DC7543}" dt="2025-01-29T06:45:34.915" v="2"/>
        <pc:sldMkLst>
          <pc:docMk/>
          <pc:sldMk cId="3834903201" sldId="324"/>
        </pc:sldMkLst>
      </pc:sldChg>
      <pc:sldChg chg="addSp delSp modSp new mod setBg">
        <pc:chgData name="Dajana Jelavić" userId="S::dajana.jelavic@skole.hr::70998781-3d6c-4633-8463-badd65207c69" providerId="AD" clId="Web-{643F62B9-7975-7E62-37A5-EEBC41DC7543}" dt="2025-01-29T06:49:54.532" v="32" actId="1076"/>
        <pc:sldMkLst>
          <pc:docMk/>
          <pc:sldMk cId="499314914" sldId="325"/>
        </pc:sldMkLst>
        <pc:spChg chg="mod">
          <ac:chgData name="Dajana Jelavić" userId="S::dajana.jelavic@skole.hr::70998781-3d6c-4633-8463-badd65207c69" providerId="AD" clId="Web-{643F62B9-7975-7E62-37A5-EEBC41DC7543}" dt="2025-01-29T06:49:41.391" v="30"/>
          <ac:spMkLst>
            <pc:docMk/>
            <pc:sldMk cId="499314914" sldId="325"/>
            <ac:spMk id="2" creationId="{9D2F8FF3-0FA3-AAA0-F6B1-C523381EC7DE}"/>
          </ac:spMkLst>
        </pc:spChg>
        <pc:spChg chg="mod">
          <ac:chgData name="Dajana Jelavić" userId="S::dajana.jelavic@skole.hr::70998781-3d6c-4633-8463-badd65207c69" providerId="AD" clId="Web-{643F62B9-7975-7E62-37A5-EEBC41DC7543}" dt="2025-01-29T06:49:41.391" v="30"/>
          <ac:spMkLst>
            <pc:docMk/>
            <pc:sldMk cId="499314914" sldId="325"/>
            <ac:spMk id="3" creationId="{D0D065D5-6A7B-E151-4BE3-D1D71B89B4C4}"/>
          </ac:spMkLst>
        </pc:spChg>
        <pc:spChg chg="add">
          <ac:chgData name="Dajana Jelavić" userId="S::dajana.jelavic@skole.hr::70998781-3d6c-4633-8463-badd65207c69" providerId="AD" clId="Web-{643F62B9-7975-7E62-37A5-EEBC41DC7543}" dt="2025-01-29T06:47:28.028" v="28"/>
          <ac:spMkLst>
            <pc:docMk/>
            <pc:sldMk cId="499314914" sldId="325"/>
            <ac:spMk id="9" creationId="{A4798C7F-C8CA-4799-BF37-3AB4642CDB66}"/>
          </ac:spMkLst>
        </pc:spChg>
        <pc:spChg chg="add del">
          <ac:chgData name="Dajana Jelavić" userId="S::dajana.jelavic@skole.hr::70998781-3d6c-4633-8463-badd65207c69" providerId="AD" clId="Web-{643F62B9-7975-7E62-37A5-EEBC41DC7543}" dt="2025-01-29T06:49:41.391" v="30"/>
          <ac:spMkLst>
            <pc:docMk/>
            <pc:sldMk cId="499314914" sldId="325"/>
            <ac:spMk id="42" creationId="{216BB147-20D5-4D93-BDA5-1BC614D6A4B2}"/>
          </ac:spMkLst>
        </pc:spChg>
        <pc:spChg chg="add">
          <ac:chgData name="Dajana Jelavić" userId="S::dajana.jelavic@skole.hr::70998781-3d6c-4633-8463-badd65207c69" providerId="AD" clId="Web-{643F62B9-7975-7E62-37A5-EEBC41DC7543}" dt="2025-01-29T06:47:28.028" v="28"/>
          <ac:spMkLst>
            <pc:docMk/>
            <pc:sldMk cId="499314914" sldId="325"/>
            <ac:spMk id="44" creationId="{0A253F60-DE40-4508-A37A-61331DF1DD5D}"/>
          </ac:spMkLst>
        </pc:spChg>
        <pc:spChg chg="add del">
          <ac:chgData name="Dajana Jelavić" userId="S::dajana.jelavic@skole.hr::70998781-3d6c-4633-8463-badd65207c69" providerId="AD" clId="Web-{643F62B9-7975-7E62-37A5-EEBC41DC7543}" dt="2025-01-29T06:49:41.391" v="30"/>
          <ac:spMkLst>
            <pc:docMk/>
            <pc:sldMk cId="499314914" sldId="325"/>
            <ac:spMk id="46" creationId="{9A0D6220-3DFE-4182-9152-9135493A6BDA}"/>
          </ac:spMkLst>
        </pc:spChg>
        <pc:spChg chg="add">
          <ac:chgData name="Dajana Jelavić" userId="S::dajana.jelavic@skole.hr::70998781-3d6c-4633-8463-badd65207c69" providerId="AD" clId="Web-{643F62B9-7975-7E62-37A5-EEBC41DC7543}" dt="2025-01-29T06:47:28.028" v="28"/>
          <ac:spMkLst>
            <pc:docMk/>
            <pc:sldMk cId="499314914" sldId="325"/>
            <ac:spMk id="79" creationId="{4E1EF4E8-5513-4BF5-BC41-04645281C672}"/>
          </ac:spMkLst>
        </pc:spChg>
        <pc:spChg chg="add">
          <ac:chgData name="Dajana Jelavić" userId="S::dajana.jelavic@skole.hr::70998781-3d6c-4633-8463-badd65207c69" providerId="AD" clId="Web-{643F62B9-7975-7E62-37A5-EEBC41DC7543}" dt="2025-01-29T06:47:28.028" v="28"/>
          <ac:spMkLst>
            <pc:docMk/>
            <pc:sldMk cId="499314914" sldId="325"/>
            <ac:spMk id="112" creationId="{0A4744D7-5764-4D74-8DF2-28385F080061}"/>
          </ac:spMkLst>
        </pc:spChg>
        <pc:spChg chg="add">
          <ac:chgData name="Dajana Jelavić" userId="S::dajana.jelavic@skole.hr::70998781-3d6c-4633-8463-badd65207c69" providerId="AD" clId="Web-{643F62B9-7975-7E62-37A5-EEBC41DC7543}" dt="2025-01-29T06:49:41.391" v="30"/>
          <ac:spMkLst>
            <pc:docMk/>
            <pc:sldMk cId="499314914" sldId="325"/>
            <ac:spMk id="117" creationId="{A4798C7F-C8CA-4799-BF37-3AB4642CDB66}"/>
          </ac:spMkLst>
        </pc:spChg>
        <pc:spChg chg="add">
          <ac:chgData name="Dajana Jelavić" userId="S::dajana.jelavic@skole.hr::70998781-3d6c-4633-8463-badd65207c69" providerId="AD" clId="Web-{643F62B9-7975-7E62-37A5-EEBC41DC7543}" dt="2025-01-29T06:49:41.391" v="30"/>
          <ac:spMkLst>
            <pc:docMk/>
            <pc:sldMk cId="499314914" sldId="325"/>
            <ac:spMk id="152" creationId="{0A253F60-DE40-4508-A37A-61331DF1DD5D}"/>
          </ac:spMkLst>
        </pc:spChg>
        <pc:spChg chg="add">
          <ac:chgData name="Dajana Jelavić" userId="S::dajana.jelavic@skole.hr::70998781-3d6c-4633-8463-badd65207c69" providerId="AD" clId="Web-{643F62B9-7975-7E62-37A5-EEBC41DC7543}" dt="2025-01-29T06:49:41.391" v="30"/>
          <ac:spMkLst>
            <pc:docMk/>
            <pc:sldMk cId="499314914" sldId="325"/>
            <ac:spMk id="187" creationId="{18842A50-8561-4C59-A743-33496DBF4A22}"/>
          </ac:spMkLst>
        </pc:spChg>
        <pc:spChg chg="add">
          <ac:chgData name="Dajana Jelavić" userId="S::dajana.jelavic@skole.hr::70998781-3d6c-4633-8463-badd65207c69" providerId="AD" clId="Web-{643F62B9-7975-7E62-37A5-EEBC41DC7543}" dt="2025-01-29T06:49:41.391" v="30"/>
          <ac:spMkLst>
            <pc:docMk/>
            <pc:sldMk cId="499314914" sldId="325"/>
            <ac:spMk id="220" creationId="{A173122F-D466-4F08-90FA-0038F7AC214A}"/>
          </ac:spMkLst>
        </pc:spChg>
        <pc:spChg chg="add">
          <ac:chgData name="Dajana Jelavić" userId="S::dajana.jelavic@skole.hr::70998781-3d6c-4633-8463-badd65207c69" providerId="AD" clId="Web-{643F62B9-7975-7E62-37A5-EEBC41DC7543}" dt="2025-01-29T06:49:41.391" v="30"/>
          <ac:spMkLst>
            <pc:docMk/>
            <pc:sldMk cId="499314914" sldId="325"/>
            <ac:spMk id="222" creationId="{C13640BE-2CEB-458E-A863-7F6676D212AA}"/>
          </ac:spMkLst>
        </pc:spChg>
        <pc:spChg chg="add">
          <ac:chgData name="Dajana Jelavić" userId="S::dajana.jelavic@skole.hr::70998781-3d6c-4633-8463-badd65207c69" providerId="AD" clId="Web-{643F62B9-7975-7E62-37A5-EEBC41DC7543}" dt="2025-01-29T06:49:41.391" v="30"/>
          <ac:spMkLst>
            <pc:docMk/>
            <pc:sldMk cId="499314914" sldId="325"/>
            <ac:spMk id="224" creationId="{4E389492-C82D-4928-AF98-ECEA413734E4}"/>
          </ac:spMkLst>
        </pc:spChg>
        <pc:grpChg chg="add">
          <ac:chgData name="Dajana Jelavić" userId="S::dajana.jelavic@skole.hr::70998781-3d6c-4633-8463-badd65207c69" providerId="AD" clId="Web-{643F62B9-7975-7E62-37A5-EEBC41DC7543}" dt="2025-01-29T06:47:28.028" v="28"/>
          <ac:grpSpMkLst>
            <pc:docMk/>
            <pc:sldMk cId="499314914" sldId="325"/>
            <ac:grpSpMk id="11" creationId="{87F0794B-55D3-4D2D-BDE7-4688ED321E42}"/>
          </ac:grpSpMkLst>
        </pc:grpChg>
        <pc:picChg chg="add mod">
          <ac:chgData name="Dajana Jelavić" userId="S::dajana.jelavic@skole.hr::70998781-3d6c-4633-8463-badd65207c69" providerId="AD" clId="Web-{643F62B9-7975-7E62-37A5-EEBC41DC7543}" dt="2025-01-29T06:49:54.532" v="32" actId="1076"/>
          <ac:picMkLst>
            <pc:docMk/>
            <pc:sldMk cId="499314914" sldId="325"/>
            <ac:picMk id="4" creationId="{5DA6D195-AA39-F134-39E3-F705A0CB2461}"/>
          </ac:picMkLst>
        </pc:picChg>
        <pc:picChg chg="add del">
          <ac:chgData name="Dajana Jelavić" userId="S::dajana.jelavic@skole.hr::70998781-3d6c-4633-8463-badd65207c69" providerId="AD" clId="Web-{643F62B9-7975-7E62-37A5-EEBC41DC7543}" dt="2025-01-29T06:49:46.469" v="31"/>
          <ac:picMkLst>
            <pc:docMk/>
            <pc:sldMk cId="499314914" sldId="325"/>
            <ac:picMk id="5" creationId="{A727075C-02AF-B0D9-AD0D-6F9D2B807988}"/>
          </ac:picMkLst>
        </pc:picChg>
      </pc:sldChg>
    </pc:docChg>
  </pc:docChgLst>
  <pc:docChgLst>
    <pc:chgData name="Dajana Jelavić" userId="S::dajana.jelavic@skole.hr::70998781-3d6c-4633-8463-badd65207c69" providerId="AD" clId="Web-{6C517397-34A7-07BF-CD65-52EBE38F685F}"/>
    <pc:docChg chg="modSld">
      <pc:chgData name="Dajana Jelavić" userId="S::dajana.jelavic@skole.hr::70998781-3d6c-4633-8463-badd65207c69" providerId="AD" clId="Web-{6C517397-34A7-07BF-CD65-52EBE38F685F}" dt="2025-01-29T07:19:12.720" v="37"/>
      <pc:docMkLst>
        <pc:docMk/>
      </pc:docMkLst>
      <pc:sldChg chg="addSp delSp modSp mod setBg">
        <pc:chgData name="Dajana Jelavić" userId="S::dajana.jelavic@skole.hr::70998781-3d6c-4633-8463-badd65207c69" providerId="AD" clId="Web-{6C517397-34A7-07BF-CD65-52EBE38F685F}" dt="2025-01-29T07:19:12.720" v="37"/>
        <pc:sldMkLst>
          <pc:docMk/>
          <pc:sldMk cId="1798878861" sldId="312"/>
        </pc:sldMkLst>
        <pc:spChg chg="mod">
          <ac:chgData name="Dajana Jelavić" userId="S::dajana.jelavic@skole.hr::70998781-3d6c-4633-8463-badd65207c69" providerId="AD" clId="Web-{6C517397-34A7-07BF-CD65-52EBE38F685F}" dt="2025-01-29T07:19:12.720" v="37"/>
          <ac:spMkLst>
            <pc:docMk/>
            <pc:sldMk cId="1798878861" sldId="312"/>
            <ac:spMk id="2" creationId="{F1763971-212B-8D78-578D-83B1906D55F8}"/>
          </ac:spMkLst>
        </pc:spChg>
        <pc:spChg chg="mod">
          <ac:chgData name="Dajana Jelavić" userId="S::dajana.jelavic@skole.hr::70998781-3d6c-4633-8463-badd65207c69" providerId="AD" clId="Web-{6C517397-34A7-07BF-CD65-52EBE38F685F}" dt="2025-01-29T07:19:12.720" v="37"/>
          <ac:spMkLst>
            <pc:docMk/>
            <pc:sldMk cId="1798878861" sldId="312"/>
            <ac:spMk id="3" creationId="{4E0D1A8F-4EBE-70EF-286B-09E420E93474}"/>
          </ac:spMkLst>
        </pc:spChg>
        <pc:spChg chg="add del">
          <ac:chgData name="Dajana Jelavić" userId="S::dajana.jelavic@skole.hr::70998781-3d6c-4633-8463-badd65207c69" providerId="AD" clId="Web-{6C517397-34A7-07BF-CD65-52EBE38F685F}" dt="2025-01-29T07:19:12.720" v="37"/>
          <ac:spMkLst>
            <pc:docMk/>
            <pc:sldMk cId="1798878861" sldId="312"/>
            <ac:spMk id="8" creationId="{EA643F3D-681E-4E69-952B-CC8B91F9D39D}"/>
          </ac:spMkLst>
        </pc:spChg>
        <pc:spChg chg="add del">
          <ac:chgData name="Dajana Jelavić" userId="S::dajana.jelavic@skole.hr::70998781-3d6c-4633-8463-badd65207c69" providerId="AD" clId="Web-{6C517397-34A7-07BF-CD65-52EBE38F685F}" dt="2025-01-29T07:19:12.720" v="37"/>
          <ac:spMkLst>
            <pc:docMk/>
            <pc:sldMk cId="1798878861" sldId="312"/>
            <ac:spMk id="10" creationId="{1C582B07-D0F0-4B6B-A5D9-D2F192CB3A4E}"/>
          </ac:spMkLst>
        </pc:spChg>
        <pc:spChg chg="add del">
          <ac:chgData name="Dajana Jelavić" userId="S::dajana.jelavic@skole.hr::70998781-3d6c-4633-8463-badd65207c69" providerId="AD" clId="Web-{6C517397-34A7-07BF-CD65-52EBE38F685F}" dt="2025-01-29T07:19:12.720" v="37"/>
          <ac:spMkLst>
            <pc:docMk/>
            <pc:sldMk cId="1798878861" sldId="312"/>
            <ac:spMk id="12" creationId="{50F87687-1CA1-43AC-8B43-ECDBDF021F67}"/>
          </ac:spMkLst>
        </pc:spChg>
        <pc:spChg chg="add del">
          <ac:chgData name="Dajana Jelavić" userId="S::dajana.jelavic@skole.hr::70998781-3d6c-4633-8463-badd65207c69" providerId="AD" clId="Web-{6C517397-34A7-07BF-CD65-52EBE38F685F}" dt="2025-01-29T07:19:12.720" v="37"/>
          <ac:spMkLst>
            <pc:docMk/>
            <pc:sldMk cId="1798878861" sldId="312"/>
            <ac:spMk id="14" creationId="{DA1A4301-6FFC-4C82-A1FA-7634D8CAA8F5}"/>
          </ac:spMkLst>
        </pc:spChg>
        <pc:grpChg chg="add del">
          <ac:chgData name="Dajana Jelavić" userId="S::dajana.jelavic@skole.hr::70998781-3d6c-4633-8463-badd65207c69" providerId="AD" clId="Web-{6C517397-34A7-07BF-CD65-52EBE38F685F}" dt="2025-01-29T07:19:12.720" v="37"/>
          <ac:grpSpMkLst>
            <pc:docMk/>
            <pc:sldMk cId="1798878861" sldId="312"/>
            <ac:grpSpMk id="16" creationId="{8323DD1D-77DE-48B2-A0A0-6265801531E5}"/>
          </ac:grpSpMkLst>
        </pc:grpChg>
      </pc:sldChg>
      <pc:sldChg chg="addSp delSp modSp mod setBg">
        <pc:chgData name="Dajana Jelavić" userId="S::dajana.jelavic@skole.hr::70998781-3d6c-4633-8463-badd65207c69" providerId="AD" clId="Web-{6C517397-34A7-07BF-CD65-52EBE38F685F}" dt="2025-01-29T07:18:48.657" v="35" actId="1076"/>
        <pc:sldMkLst>
          <pc:docMk/>
          <pc:sldMk cId="3279986585" sldId="313"/>
        </pc:sldMkLst>
        <pc:spChg chg="mod">
          <ac:chgData name="Dajana Jelavić" userId="S::dajana.jelavic@skole.hr::70998781-3d6c-4633-8463-badd65207c69" providerId="AD" clId="Web-{6C517397-34A7-07BF-CD65-52EBE38F685F}" dt="2025-01-29T07:18:15.594" v="33"/>
          <ac:spMkLst>
            <pc:docMk/>
            <pc:sldMk cId="3279986585" sldId="313"/>
            <ac:spMk id="2" creationId="{66889F7A-66D9-847C-14D0-062C820AC8C4}"/>
          </ac:spMkLst>
        </pc:spChg>
        <pc:spChg chg="del">
          <ac:chgData name="Dajana Jelavić" userId="S::dajana.jelavic@skole.hr::70998781-3d6c-4633-8463-badd65207c69" providerId="AD" clId="Web-{6C517397-34A7-07BF-CD65-52EBE38F685F}" dt="2025-01-29T07:18:15.594" v="33"/>
          <ac:spMkLst>
            <pc:docMk/>
            <pc:sldMk cId="3279986585" sldId="313"/>
            <ac:spMk id="3" creationId="{B023DA00-DE4A-287A-9BBE-71AB527E29F7}"/>
          </ac:spMkLst>
        </pc:spChg>
        <pc:spChg chg="add">
          <ac:chgData name="Dajana Jelavić" userId="S::dajana.jelavic@skole.hr::70998781-3d6c-4633-8463-badd65207c69" providerId="AD" clId="Web-{6C517397-34A7-07BF-CD65-52EBE38F685F}" dt="2025-01-29T07:18:15.594" v="33"/>
          <ac:spMkLst>
            <pc:docMk/>
            <pc:sldMk cId="3279986585" sldId="313"/>
            <ac:spMk id="9" creationId="{8E7E1993-6448-42F8-8FB3-76104F45B344}"/>
          </ac:spMkLst>
        </pc:spChg>
        <pc:spChg chg="add">
          <ac:chgData name="Dajana Jelavić" userId="S::dajana.jelavic@skole.hr::70998781-3d6c-4633-8463-badd65207c69" providerId="AD" clId="Web-{6C517397-34A7-07BF-CD65-52EBE38F685F}" dt="2025-01-29T07:18:15.594" v="33"/>
          <ac:spMkLst>
            <pc:docMk/>
            <pc:sldMk cId="3279986585" sldId="313"/>
            <ac:spMk id="11" creationId="{BC3FA84C-8729-4FD0-B361-46AE04B43E92}"/>
          </ac:spMkLst>
        </pc:spChg>
        <pc:spChg chg="add">
          <ac:chgData name="Dajana Jelavić" userId="S::dajana.jelavic@skole.hr::70998781-3d6c-4633-8463-badd65207c69" providerId="AD" clId="Web-{6C517397-34A7-07BF-CD65-52EBE38F685F}" dt="2025-01-29T07:18:15.594" v="33"/>
          <ac:spMkLst>
            <pc:docMk/>
            <pc:sldMk cId="3279986585" sldId="313"/>
            <ac:spMk id="13" creationId="{2391C84E-C2EA-44FC-A7D1-FAE3E2850552}"/>
          </ac:spMkLst>
        </pc:spChg>
        <pc:spChg chg="add">
          <ac:chgData name="Dajana Jelavić" userId="S::dajana.jelavic@skole.hr::70998781-3d6c-4633-8463-badd65207c69" providerId="AD" clId="Web-{6C517397-34A7-07BF-CD65-52EBE38F685F}" dt="2025-01-29T07:18:15.594" v="33"/>
          <ac:spMkLst>
            <pc:docMk/>
            <pc:sldMk cId="3279986585" sldId="313"/>
            <ac:spMk id="46" creationId="{EB97ECD4-67DD-4166-9EC5-5D88340058D9}"/>
          </ac:spMkLst>
        </pc:spChg>
        <pc:grpChg chg="add">
          <ac:chgData name="Dajana Jelavić" userId="S::dajana.jelavic@skole.hr::70998781-3d6c-4633-8463-badd65207c69" providerId="AD" clId="Web-{6C517397-34A7-07BF-CD65-52EBE38F685F}" dt="2025-01-29T07:18:15.594" v="33"/>
          <ac:grpSpMkLst>
            <pc:docMk/>
            <pc:sldMk cId="3279986585" sldId="313"/>
            <ac:grpSpMk id="15" creationId="{47B3131A-B518-43E5-A896-E9D654A4863F}"/>
          </ac:grpSpMkLst>
        </pc:grpChg>
        <pc:graphicFrameChg chg="add mod">
          <ac:chgData name="Dajana Jelavić" userId="S::dajana.jelavic@skole.hr::70998781-3d6c-4633-8463-badd65207c69" providerId="AD" clId="Web-{6C517397-34A7-07BF-CD65-52EBE38F685F}" dt="2025-01-29T07:18:48.657" v="35" actId="1076"/>
          <ac:graphicFrameMkLst>
            <pc:docMk/>
            <pc:sldMk cId="3279986585" sldId="313"/>
            <ac:graphicFrameMk id="5" creationId="{45C9D918-2458-244A-61AE-B50392A4CACD}"/>
          </ac:graphicFrameMkLst>
        </pc:graphicFrameChg>
      </pc:sldChg>
      <pc:sldChg chg="modSp">
        <pc:chgData name="Dajana Jelavić" userId="S::dajana.jelavic@skole.hr::70998781-3d6c-4633-8463-badd65207c69" providerId="AD" clId="Web-{6C517397-34A7-07BF-CD65-52EBE38F685F}" dt="2025-01-29T07:17:31.827" v="32" actId="20577"/>
        <pc:sldMkLst>
          <pc:docMk/>
          <pc:sldMk cId="3870039616" sldId="320"/>
        </pc:sldMkLst>
        <pc:graphicFrameChg chg="modGraphic">
          <ac:chgData name="Dajana Jelavić" userId="S::dajana.jelavic@skole.hr::70998781-3d6c-4633-8463-badd65207c69" providerId="AD" clId="Web-{6C517397-34A7-07BF-CD65-52EBE38F685F}" dt="2025-01-29T07:17:31.827" v="32" actId="20577"/>
          <ac:graphicFrameMkLst>
            <pc:docMk/>
            <pc:sldMk cId="3870039616" sldId="320"/>
            <ac:graphicFrameMk id="5" creationId="{EEC5A620-CE6C-D141-31F3-5DA571DDE65F}"/>
          </ac:graphicFrameMkLst>
        </pc:graphicFrameChg>
      </pc:sldChg>
    </pc:docChg>
  </pc:docChgLst>
  <pc:docChgLst>
    <pc:chgData name="Dajana Jelavić" userId="S::dajana.jelavic@skole.hr::70998781-3d6c-4633-8463-badd65207c69" providerId="AD" clId="Web-{03A44184-60BA-E67F-F84C-B8E19DAB906F}"/>
    <pc:docChg chg="modSld">
      <pc:chgData name="Dajana Jelavić" userId="S::dajana.jelavic@skole.hr::70998781-3d6c-4633-8463-badd65207c69" providerId="AD" clId="Web-{03A44184-60BA-E67F-F84C-B8E19DAB906F}" dt="2025-04-18T16:54:52.377" v="18"/>
      <pc:docMkLst>
        <pc:docMk/>
      </pc:docMkLst>
      <pc:sldChg chg="addSp delSp modSp mod setBg">
        <pc:chgData name="Dajana Jelavić" userId="S::dajana.jelavic@skole.hr::70998781-3d6c-4633-8463-badd65207c69" providerId="AD" clId="Web-{03A44184-60BA-E67F-F84C-B8E19DAB906F}" dt="2025-04-18T16:54:52.377" v="18"/>
        <pc:sldMkLst>
          <pc:docMk/>
          <pc:sldMk cId="3775460701" sldId="321"/>
        </pc:sldMkLst>
        <pc:spChg chg="mod">
          <ac:chgData name="Dajana Jelavić" userId="S::dajana.jelavic@skole.hr::70998781-3d6c-4633-8463-badd65207c69" providerId="AD" clId="Web-{03A44184-60BA-E67F-F84C-B8E19DAB906F}" dt="2025-04-18T16:54:52.377" v="18"/>
          <ac:spMkLst>
            <pc:docMk/>
            <pc:sldMk cId="3775460701" sldId="321"/>
            <ac:spMk id="2" creationId="{F4507AA8-FAC9-5253-ACC3-BBB3724D4D7E}"/>
          </ac:spMkLst>
        </pc:spChg>
        <pc:spChg chg="del">
          <ac:chgData name="Dajana Jelavić" userId="S::dajana.jelavic@skole.hr::70998781-3d6c-4633-8463-badd65207c69" providerId="AD" clId="Web-{03A44184-60BA-E67F-F84C-B8E19DAB906F}" dt="2025-04-18T16:53:49.391" v="16"/>
          <ac:spMkLst>
            <pc:docMk/>
            <pc:sldMk cId="3775460701" sldId="321"/>
            <ac:spMk id="3" creationId="{8D35E5FF-AC08-0037-0E4B-B10EED640F71}"/>
          </ac:spMkLst>
        </pc:spChg>
        <pc:spChg chg="add del">
          <ac:chgData name="Dajana Jelavić" userId="S::dajana.jelavic@skole.hr::70998781-3d6c-4633-8463-badd65207c69" providerId="AD" clId="Web-{03A44184-60BA-E67F-F84C-B8E19DAB906F}" dt="2025-04-18T16:54:52.377" v="18"/>
          <ac:spMkLst>
            <pc:docMk/>
            <pc:sldMk cId="3775460701" sldId="321"/>
            <ac:spMk id="8" creationId="{905158A5-8868-8E50-C69D-44259B6F4103}"/>
          </ac:spMkLst>
        </pc:spChg>
        <pc:spChg chg="add del">
          <ac:chgData name="Dajana Jelavić" userId="S::dajana.jelavic@skole.hr::70998781-3d6c-4633-8463-badd65207c69" providerId="AD" clId="Web-{03A44184-60BA-E67F-F84C-B8E19DAB906F}" dt="2025-04-18T16:54:52.377" v="18"/>
          <ac:spMkLst>
            <pc:docMk/>
            <pc:sldMk cId="3775460701" sldId="321"/>
            <ac:spMk id="11" creationId="{8E7E1993-6448-42F8-8FB3-76104F45B344}"/>
          </ac:spMkLst>
        </pc:spChg>
        <pc:spChg chg="add del">
          <ac:chgData name="Dajana Jelavić" userId="S::dajana.jelavic@skole.hr::70998781-3d6c-4633-8463-badd65207c69" providerId="AD" clId="Web-{03A44184-60BA-E67F-F84C-B8E19DAB906F}" dt="2025-04-18T16:54:52.377" v="18"/>
          <ac:spMkLst>
            <pc:docMk/>
            <pc:sldMk cId="3775460701" sldId="321"/>
            <ac:spMk id="13" creationId="{F40B5B8B-1859-452F-A82A-CDD8D25187A0}"/>
          </ac:spMkLst>
        </pc:spChg>
        <pc:spChg chg="add del">
          <ac:chgData name="Dajana Jelavić" userId="S::dajana.jelavic@skole.hr::70998781-3d6c-4633-8463-badd65207c69" providerId="AD" clId="Web-{03A44184-60BA-E67F-F84C-B8E19DAB906F}" dt="2025-04-18T16:54:52.377" v="18"/>
          <ac:spMkLst>
            <pc:docMk/>
            <pc:sldMk cId="3775460701" sldId="321"/>
            <ac:spMk id="15" creationId="{65BF84F9-3CC3-492E-BF19-8E32FBB30006}"/>
          </ac:spMkLst>
        </pc:spChg>
        <pc:spChg chg="add del">
          <ac:chgData name="Dajana Jelavić" userId="S::dajana.jelavic@skole.hr::70998781-3d6c-4633-8463-badd65207c69" providerId="AD" clId="Web-{03A44184-60BA-E67F-F84C-B8E19DAB906F}" dt="2025-04-18T16:54:52.377" v="18"/>
          <ac:spMkLst>
            <pc:docMk/>
            <pc:sldMk cId="3775460701" sldId="321"/>
            <ac:spMk id="17" creationId="{0CCF3E0C-EF46-4FD7-8134-966F9FE8B665}"/>
          </ac:spMkLst>
        </pc:spChg>
        <pc:grpChg chg="add del">
          <ac:chgData name="Dajana Jelavić" userId="S::dajana.jelavic@skole.hr::70998781-3d6c-4633-8463-badd65207c69" providerId="AD" clId="Web-{03A44184-60BA-E67F-F84C-B8E19DAB906F}" dt="2025-04-18T16:54:52.377" v="18"/>
          <ac:grpSpMkLst>
            <pc:docMk/>
            <pc:sldMk cId="3775460701" sldId="321"/>
            <ac:grpSpMk id="19" creationId="{47B3131A-B518-43E5-A896-E9D654A4863F}"/>
          </ac:grpSpMkLst>
        </pc:grpChg>
        <pc:picChg chg="add mod ord">
          <ac:chgData name="Dajana Jelavić" userId="S::dajana.jelavic@skole.hr::70998781-3d6c-4633-8463-badd65207c69" providerId="AD" clId="Web-{03A44184-60BA-E67F-F84C-B8E19DAB906F}" dt="2025-04-18T16:54:52.377" v="18"/>
          <ac:picMkLst>
            <pc:docMk/>
            <pc:sldMk cId="3775460701" sldId="321"/>
            <ac:picMk id="4" creationId="{790ACA18-7EB5-BC82-C883-F7E5FE2CCD06}"/>
          </ac:picMkLst>
        </pc:picChg>
      </pc:sldChg>
    </pc:docChg>
  </pc:docChgLst>
</pc:chgInfo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4" Type="http://schemas.openxmlformats.org/officeDocument/2006/relationships/image" Target="../media/image13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25B5D2-8536-4B75-8916-FA8544090CF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638DC98-57D0-4A01-8BA6-B2B522B263CA}">
      <dgm:prSet/>
      <dgm:spPr/>
      <dgm:t>
        <a:bodyPr/>
        <a:lstStyle/>
        <a:p>
          <a:r>
            <a:rPr lang="en-US" b="1"/>
            <a:t>Young people should not </a:t>
          </a:r>
          <a:endParaRPr lang="en-US"/>
        </a:p>
      </dgm:t>
    </dgm:pt>
    <dgm:pt modelId="{E6B76786-391B-4F4A-8B50-7556DA4A6374}" type="parTrans" cxnId="{6D050E09-EA12-42D8-A8B0-DACE0EDB2E2F}">
      <dgm:prSet/>
      <dgm:spPr/>
      <dgm:t>
        <a:bodyPr/>
        <a:lstStyle/>
        <a:p>
          <a:endParaRPr lang="en-US"/>
        </a:p>
      </dgm:t>
    </dgm:pt>
    <dgm:pt modelId="{909786D1-5A06-4C18-8F9A-A02CCA1EFC2F}" type="sibTrans" cxnId="{6D050E09-EA12-42D8-A8B0-DACE0EDB2E2F}">
      <dgm:prSet/>
      <dgm:spPr/>
      <dgm:t>
        <a:bodyPr/>
        <a:lstStyle/>
        <a:p>
          <a:endParaRPr lang="en-US"/>
        </a:p>
      </dgm:t>
    </dgm:pt>
    <dgm:pt modelId="{4DB0BFAA-A16D-4734-A1C3-331EE2FD5CD0}">
      <dgm:prSet/>
      <dgm:spPr/>
      <dgm:t>
        <a:bodyPr/>
        <a:lstStyle/>
        <a:p>
          <a:r>
            <a:rPr lang="en-US" b="1"/>
            <a:t>be allowed to use </a:t>
          </a:r>
          <a:r>
            <a:rPr lang="hr-HR" b="1"/>
            <a:t>Tik-Tok</a:t>
          </a:r>
          <a:endParaRPr lang="en-US"/>
        </a:p>
      </dgm:t>
    </dgm:pt>
    <dgm:pt modelId="{72499584-F31E-41CA-8942-C28F0AA8EDA0}" type="parTrans" cxnId="{E339415D-B3C6-42C9-AF04-21F6BC2D8496}">
      <dgm:prSet/>
      <dgm:spPr/>
      <dgm:t>
        <a:bodyPr/>
        <a:lstStyle/>
        <a:p>
          <a:endParaRPr lang="en-US"/>
        </a:p>
      </dgm:t>
    </dgm:pt>
    <dgm:pt modelId="{90A66849-05DE-48BC-95CC-542FAE2A56B5}" type="sibTrans" cxnId="{E339415D-B3C6-42C9-AF04-21F6BC2D8496}">
      <dgm:prSet/>
      <dgm:spPr/>
      <dgm:t>
        <a:bodyPr/>
        <a:lstStyle/>
        <a:p>
          <a:endParaRPr lang="en-US"/>
        </a:p>
      </dgm:t>
    </dgm:pt>
    <dgm:pt modelId="{56743C42-825A-43AB-9229-62C3F84B9D23}" type="pres">
      <dgm:prSet presAssocID="{0325B5D2-8536-4B75-8916-FA8544090CF6}" presName="linear" presStyleCnt="0">
        <dgm:presLayoutVars>
          <dgm:animLvl val="lvl"/>
          <dgm:resizeHandles val="exact"/>
        </dgm:presLayoutVars>
      </dgm:prSet>
      <dgm:spPr/>
    </dgm:pt>
    <dgm:pt modelId="{3E56BA90-A8D6-466E-9C55-1BB56D87D898}" type="pres">
      <dgm:prSet presAssocID="{8638DC98-57D0-4A01-8BA6-B2B522B263C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5A39589-1D13-4EF6-826F-2A57CE9D3904}" type="pres">
      <dgm:prSet presAssocID="{909786D1-5A06-4C18-8F9A-A02CCA1EFC2F}" presName="spacer" presStyleCnt="0"/>
      <dgm:spPr/>
    </dgm:pt>
    <dgm:pt modelId="{4F0925CC-CE5A-4713-8BB8-D81DD3675EDA}" type="pres">
      <dgm:prSet presAssocID="{4DB0BFAA-A16D-4734-A1C3-331EE2FD5CD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D050E09-EA12-42D8-A8B0-DACE0EDB2E2F}" srcId="{0325B5D2-8536-4B75-8916-FA8544090CF6}" destId="{8638DC98-57D0-4A01-8BA6-B2B522B263CA}" srcOrd="0" destOrd="0" parTransId="{E6B76786-391B-4F4A-8B50-7556DA4A6374}" sibTransId="{909786D1-5A06-4C18-8F9A-A02CCA1EFC2F}"/>
    <dgm:cxn modelId="{FEF8AC1E-5894-4DAD-9D03-53C3530F3176}" type="presOf" srcId="{0325B5D2-8536-4B75-8916-FA8544090CF6}" destId="{56743C42-825A-43AB-9229-62C3F84B9D23}" srcOrd="0" destOrd="0" presId="urn:microsoft.com/office/officeart/2005/8/layout/vList2"/>
    <dgm:cxn modelId="{E339415D-B3C6-42C9-AF04-21F6BC2D8496}" srcId="{0325B5D2-8536-4B75-8916-FA8544090CF6}" destId="{4DB0BFAA-A16D-4734-A1C3-331EE2FD5CD0}" srcOrd="1" destOrd="0" parTransId="{72499584-F31E-41CA-8942-C28F0AA8EDA0}" sibTransId="{90A66849-05DE-48BC-95CC-542FAE2A56B5}"/>
    <dgm:cxn modelId="{0FF0FC44-F2B0-4E97-9404-80B5736E3555}" type="presOf" srcId="{8638DC98-57D0-4A01-8BA6-B2B522B263CA}" destId="{3E56BA90-A8D6-466E-9C55-1BB56D87D898}" srcOrd="0" destOrd="0" presId="urn:microsoft.com/office/officeart/2005/8/layout/vList2"/>
    <dgm:cxn modelId="{3253A765-24D6-41D8-B355-B40C2E35C332}" type="presOf" srcId="{4DB0BFAA-A16D-4734-A1C3-331EE2FD5CD0}" destId="{4F0925CC-CE5A-4713-8BB8-D81DD3675EDA}" srcOrd="0" destOrd="0" presId="urn:microsoft.com/office/officeart/2005/8/layout/vList2"/>
    <dgm:cxn modelId="{EB65FEB0-3B1C-45CD-800C-AAE94BEB5102}" type="presParOf" srcId="{56743C42-825A-43AB-9229-62C3F84B9D23}" destId="{3E56BA90-A8D6-466E-9C55-1BB56D87D898}" srcOrd="0" destOrd="0" presId="urn:microsoft.com/office/officeart/2005/8/layout/vList2"/>
    <dgm:cxn modelId="{CAC2AA5F-9841-4117-A2C8-D3E17D4F343F}" type="presParOf" srcId="{56743C42-825A-43AB-9229-62C3F84B9D23}" destId="{05A39589-1D13-4EF6-826F-2A57CE9D3904}" srcOrd="1" destOrd="0" presId="urn:microsoft.com/office/officeart/2005/8/layout/vList2"/>
    <dgm:cxn modelId="{6AB29DAA-E5D2-4D5B-921E-27550F1D7A2B}" type="presParOf" srcId="{56743C42-825A-43AB-9229-62C3F84B9D23}" destId="{4F0925CC-CE5A-4713-8BB8-D81DD3675ED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A7DA71E-D751-4BC1-8A63-2DCEE927F059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26DF341-5C77-42B4-8567-2A82FA903207}">
      <dgm:prSet/>
      <dgm:spPr/>
      <dgm:t>
        <a:bodyPr/>
        <a:lstStyle/>
        <a:p>
          <a:r>
            <a:rPr lang="en-US" b="1"/>
            <a:t>Focus on Storytelling</a:t>
          </a:r>
          <a:r>
            <a:rPr lang="en-US"/>
            <a:t>: Build a narrative that connects the slides logically.</a:t>
          </a:r>
        </a:p>
      </dgm:t>
    </dgm:pt>
    <dgm:pt modelId="{38B947C3-6398-423D-8308-34B129EF4BB2}" type="parTrans" cxnId="{FDBADFB8-210A-43FF-95AA-6DA0C4DA360B}">
      <dgm:prSet/>
      <dgm:spPr/>
      <dgm:t>
        <a:bodyPr/>
        <a:lstStyle/>
        <a:p>
          <a:endParaRPr lang="en-US"/>
        </a:p>
      </dgm:t>
    </dgm:pt>
    <dgm:pt modelId="{3FB1CF98-E833-444A-A4CB-E50333609CC4}" type="sibTrans" cxnId="{FDBADFB8-210A-43FF-95AA-6DA0C4DA360B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3CDE4299-A513-470C-8512-05EF5BF6F031}">
      <dgm:prSet/>
      <dgm:spPr/>
      <dgm:t>
        <a:bodyPr/>
        <a:lstStyle/>
        <a:p>
          <a:r>
            <a:rPr lang="en-US" b="1"/>
            <a:t>Stay Engaging</a:t>
          </a:r>
          <a:r>
            <a:rPr lang="en-US"/>
            <a:t>: Use your tone, body language, and expressions to keep the audience's attention.</a:t>
          </a:r>
        </a:p>
      </dgm:t>
    </dgm:pt>
    <dgm:pt modelId="{1EB0E4EB-CC2B-4BA7-968F-CA34BE624342}" type="parTrans" cxnId="{0FAC065C-2AA6-4922-86BD-BEAEE7ECF577}">
      <dgm:prSet/>
      <dgm:spPr/>
      <dgm:t>
        <a:bodyPr/>
        <a:lstStyle/>
        <a:p>
          <a:endParaRPr lang="en-US"/>
        </a:p>
      </dgm:t>
    </dgm:pt>
    <dgm:pt modelId="{4B0ACE00-1C62-47EE-B8AC-B728797F4DDE}" type="sibTrans" cxnId="{0FAC065C-2AA6-4922-86BD-BEAEE7ECF577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C3EACFF3-EE73-41D2-93CF-5301E9009A40}">
      <dgm:prSet/>
      <dgm:spPr/>
      <dgm:t>
        <a:bodyPr/>
        <a:lstStyle/>
        <a:p>
          <a:r>
            <a:rPr lang="en-US" b="1"/>
            <a:t>Be Prepared</a:t>
          </a:r>
          <a:r>
            <a:rPr lang="en-US"/>
            <a:t>: Know your content well to avoid reading directly from a script.</a:t>
          </a:r>
        </a:p>
      </dgm:t>
    </dgm:pt>
    <dgm:pt modelId="{31D866FB-8399-4DC1-96E2-2ADCBDB5C51A}" type="parTrans" cxnId="{31C666FA-EA45-4280-AB76-DF1605570CF2}">
      <dgm:prSet/>
      <dgm:spPr/>
      <dgm:t>
        <a:bodyPr/>
        <a:lstStyle/>
        <a:p>
          <a:endParaRPr lang="en-US"/>
        </a:p>
      </dgm:t>
    </dgm:pt>
    <dgm:pt modelId="{4D3B67B2-452C-42F2-87D8-A271D9A1B784}" type="sibTrans" cxnId="{31C666FA-EA45-4280-AB76-DF1605570CF2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3E9C8C63-730E-4911-B568-104A3BF53744}">
      <dgm:prSet/>
      <dgm:spPr/>
      <dgm:t>
        <a:bodyPr/>
        <a:lstStyle/>
        <a:p>
          <a:r>
            <a:rPr lang="en-US" b="1"/>
            <a:t>Visuals Over Text</a:t>
          </a:r>
          <a:r>
            <a:rPr lang="en-US"/>
            <a:t>: Prioritize impactful visuals over lengthy bullet points.</a:t>
          </a:r>
        </a:p>
      </dgm:t>
    </dgm:pt>
    <dgm:pt modelId="{162CE68E-850A-48C9-AC1E-3523429EDA2F}" type="parTrans" cxnId="{7E742FFC-3D1C-498D-96C6-B0D1DDB30C9D}">
      <dgm:prSet/>
      <dgm:spPr/>
      <dgm:t>
        <a:bodyPr/>
        <a:lstStyle/>
        <a:p>
          <a:endParaRPr lang="en-US"/>
        </a:p>
      </dgm:t>
    </dgm:pt>
    <dgm:pt modelId="{8E72528C-018F-402B-AF33-6F841D642735}" type="sibTrans" cxnId="{7E742FFC-3D1C-498D-96C6-B0D1DDB30C9D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9D38C32E-8C44-401A-9ED2-040A6ED7FB1B}" type="pres">
      <dgm:prSet presAssocID="{CA7DA71E-D751-4BC1-8A63-2DCEE927F059}" presName="Name0" presStyleCnt="0">
        <dgm:presLayoutVars>
          <dgm:animLvl val="lvl"/>
          <dgm:resizeHandles val="exact"/>
        </dgm:presLayoutVars>
      </dgm:prSet>
      <dgm:spPr/>
    </dgm:pt>
    <dgm:pt modelId="{B5360D5C-CC14-459B-A8AB-09E8D0B87755}" type="pres">
      <dgm:prSet presAssocID="{E26DF341-5C77-42B4-8567-2A82FA903207}" presName="compositeNode" presStyleCnt="0">
        <dgm:presLayoutVars>
          <dgm:bulletEnabled val="1"/>
        </dgm:presLayoutVars>
      </dgm:prSet>
      <dgm:spPr/>
    </dgm:pt>
    <dgm:pt modelId="{E98BC7A4-4B98-429F-B5CA-355864346847}" type="pres">
      <dgm:prSet presAssocID="{E26DF341-5C77-42B4-8567-2A82FA903207}" presName="bgRect" presStyleLbl="bgAccFollowNode1" presStyleIdx="0" presStyleCnt="4"/>
      <dgm:spPr/>
    </dgm:pt>
    <dgm:pt modelId="{48DA62D1-0D3F-471F-926A-34BFA7D625AF}" type="pres">
      <dgm:prSet presAssocID="{3FB1CF98-E833-444A-A4CB-E50333609CC4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D586A1D8-AE3D-4FC5-9896-25C04C5EFB64}" type="pres">
      <dgm:prSet presAssocID="{E26DF341-5C77-42B4-8567-2A82FA903207}" presName="bottomLine" presStyleLbl="alignNode1" presStyleIdx="1" presStyleCnt="8">
        <dgm:presLayoutVars/>
      </dgm:prSet>
      <dgm:spPr/>
    </dgm:pt>
    <dgm:pt modelId="{6DD4C97B-8577-4CE9-AB56-7C0B3F0A0F10}" type="pres">
      <dgm:prSet presAssocID="{E26DF341-5C77-42B4-8567-2A82FA903207}" presName="nodeText" presStyleLbl="bgAccFollowNode1" presStyleIdx="0" presStyleCnt="4">
        <dgm:presLayoutVars>
          <dgm:bulletEnabled val="1"/>
        </dgm:presLayoutVars>
      </dgm:prSet>
      <dgm:spPr/>
    </dgm:pt>
    <dgm:pt modelId="{0D464AB2-45F9-431C-9D3C-9B1717F29F25}" type="pres">
      <dgm:prSet presAssocID="{3FB1CF98-E833-444A-A4CB-E50333609CC4}" presName="sibTrans" presStyleCnt="0"/>
      <dgm:spPr/>
    </dgm:pt>
    <dgm:pt modelId="{682CBD4D-E514-42C2-8AC9-1525A5588D3C}" type="pres">
      <dgm:prSet presAssocID="{3CDE4299-A513-470C-8512-05EF5BF6F031}" presName="compositeNode" presStyleCnt="0">
        <dgm:presLayoutVars>
          <dgm:bulletEnabled val="1"/>
        </dgm:presLayoutVars>
      </dgm:prSet>
      <dgm:spPr/>
    </dgm:pt>
    <dgm:pt modelId="{02A21460-7C01-43E0-990D-FBD0117108F2}" type="pres">
      <dgm:prSet presAssocID="{3CDE4299-A513-470C-8512-05EF5BF6F031}" presName="bgRect" presStyleLbl="bgAccFollowNode1" presStyleIdx="1" presStyleCnt="4"/>
      <dgm:spPr/>
    </dgm:pt>
    <dgm:pt modelId="{3C297301-EB0F-4A96-98B9-C9EE74141402}" type="pres">
      <dgm:prSet presAssocID="{4B0ACE00-1C62-47EE-B8AC-B728797F4DDE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DA4C5079-FF82-4EBB-A0D1-10265674DBD9}" type="pres">
      <dgm:prSet presAssocID="{3CDE4299-A513-470C-8512-05EF5BF6F031}" presName="bottomLine" presStyleLbl="alignNode1" presStyleIdx="3" presStyleCnt="8">
        <dgm:presLayoutVars/>
      </dgm:prSet>
      <dgm:spPr/>
    </dgm:pt>
    <dgm:pt modelId="{6CE7E258-E476-4DDA-BF9D-CBAFDAD09A67}" type="pres">
      <dgm:prSet presAssocID="{3CDE4299-A513-470C-8512-05EF5BF6F031}" presName="nodeText" presStyleLbl="bgAccFollowNode1" presStyleIdx="1" presStyleCnt="4">
        <dgm:presLayoutVars>
          <dgm:bulletEnabled val="1"/>
        </dgm:presLayoutVars>
      </dgm:prSet>
      <dgm:spPr/>
    </dgm:pt>
    <dgm:pt modelId="{8F471528-87B4-4C4C-9258-CCD1B7E27623}" type="pres">
      <dgm:prSet presAssocID="{4B0ACE00-1C62-47EE-B8AC-B728797F4DDE}" presName="sibTrans" presStyleCnt="0"/>
      <dgm:spPr/>
    </dgm:pt>
    <dgm:pt modelId="{56CDE70B-66C8-4902-93E3-9FE9E9AC6ECE}" type="pres">
      <dgm:prSet presAssocID="{C3EACFF3-EE73-41D2-93CF-5301E9009A40}" presName="compositeNode" presStyleCnt="0">
        <dgm:presLayoutVars>
          <dgm:bulletEnabled val="1"/>
        </dgm:presLayoutVars>
      </dgm:prSet>
      <dgm:spPr/>
    </dgm:pt>
    <dgm:pt modelId="{FE3E8901-6C78-4D74-9F70-8A41905BEC69}" type="pres">
      <dgm:prSet presAssocID="{C3EACFF3-EE73-41D2-93CF-5301E9009A40}" presName="bgRect" presStyleLbl="bgAccFollowNode1" presStyleIdx="2" presStyleCnt="4"/>
      <dgm:spPr/>
    </dgm:pt>
    <dgm:pt modelId="{1DB7A2D6-757F-457C-8AEF-94420C989AE4}" type="pres">
      <dgm:prSet presAssocID="{4D3B67B2-452C-42F2-87D8-A271D9A1B784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C4B48EAF-ED55-436B-8DD8-3F68AF585A77}" type="pres">
      <dgm:prSet presAssocID="{C3EACFF3-EE73-41D2-93CF-5301E9009A40}" presName="bottomLine" presStyleLbl="alignNode1" presStyleIdx="5" presStyleCnt="8">
        <dgm:presLayoutVars/>
      </dgm:prSet>
      <dgm:spPr/>
    </dgm:pt>
    <dgm:pt modelId="{37D216FA-9AFC-424E-BB6D-78B149E2459E}" type="pres">
      <dgm:prSet presAssocID="{C3EACFF3-EE73-41D2-93CF-5301E9009A40}" presName="nodeText" presStyleLbl="bgAccFollowNode1" presStyleIdx="2" presStyleCnt="4">
        <dgm:presLayoutVars>
          <dgm:bulletEnabled val="1"/>
        </dgm:presLayoutVars>
      </dgm:prSet>
      <dgm:spPr/>
    </dgm:pt>
    <dgm:pt modelId="{5C5AB5ED-9DE1-4F9F-BDE2-0E2E96D210D4}" type="pres">
      <dgm:prSet presAssocID="{4D3B67B2-452C-42F2-87D8-A271D9A1B784}" presName="sibTrans" presStyleCnt="0"/>
      <dgm:spPr/>
    </dgm:pt>
    <dgm:pt modelId="{EB7338F0-1360-4CC7-AC7D-783267CEDE35}" type="pres">
      <dgm:prSet presAssocID="{3E9C8C63-730E-4911-B568-104A3BF53744}" presName="compositeNode" presStyleCnt="0">
        <dgm:presLayoutVars>
          <dgm:bulletEnabled val="1"/>
        </dgm:presLayoutVars>
      </dgm:prSet>
      <dgm:spPr/>
    </dgm:pt>
    <dgm:pt modelId="{15F87883-6607-4AC4-AB81-C39955867A53}" type="pres">
      <dgm:prSet presAssocID="{3E9C8C63-730E-4911-B568-104A3BF53744}" presName="bgRect" presStyleLbl="bgAccFollowNode1" presStyleIdx="3" presStyleCnt="4"/>
      <dgm:spPr/>
    </dgm:pt>
    <dgm:pt modelId="{5F61CAB5-1537-445B-9705-903C548ED5E5}" type="pres">
      <dgm:prSet presAssocID="{8E72528C-018F-402B-AF33-6F841D642735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45D3A7F9-5669-4FE9-83EB-8717018E1D2A}" type="pres">
      <dgm:prSet presAssocID="{3E9C8C63-730E-4911-B568-104A3BF53744}" presName="bottomLine" presStyleLbl="alignNode1" presStyleIdx="7" presStyleCnt="8">
        <dgm:presLayoutVars/>
      </dgm:prSet>
      <dgm:spPr/>
    </dgm:pt>
    <dgm:pt modelId="{77FD7FBF-F7B4-43F4-875F-20D5D1046FE0}" type="pres">
      <dgm:prSet presAssocID="{3E9C8C63-730E-4911-B568-104A3BF53744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7ADEDA35-6F9E-4880-94D2-B65CC35A666C}" type="presOf" srcId="{4B0ACE00-1C62-47EE-B8AC-B728797F4DDE}" destId="{3C297301-EB0F-4A96-98B9-C9EE74141402}" srcOrd="0" destOrd="0" presId="urn:microsoft.com/office/officeart/2016/7/layout/BasicLinearProcessNumbered"/>
    <dgm:cxn modelId="{05100837-273A-4792-B4FA-0FB727A087B6}" type="presOf" srcId="{C3EACFF3-EE73-41D2-93CF-5301E9009A40}" destId="{FE3E8901-6C78-4D74-9F70-8A41905BEC69}" srcOrd="0" destOrd="0" presId="urn:microsoft.com/office/officeart/2016/7/layout/BasicLinearProcessNumbered"/>
    <dgm:cxn modelId="{0FAC065C-2AA6-4922-86BD-BEAEE7ECF577}" srcId="{CA7DA71E-D751-4BC1-8A63-2DCEE927F059}" destId="{3CDE4299-A513-470C-8512-05EF5BF6F031}" srcOrd="1" destOrd="0" parTransId="{1EB0E4EB-CC2B-4BA7-968F-CA34BE624342}" sibTransId="{4B0ACE00-1C62-47EE-B8AC-B728797F4DDE}"/>
    <dgm:cxn modelId="{0765D95D-E8B2-4EF6-A01A-5E02CBE04B47}" type="presOf" srcId="{4D3B67B2-452C-42F2-87D8-A271D9A1B784}" destId="{1DB7A2D6-757F-457C-8AEF-94420C989AE4}" srcOrd="0" destOrd="0" presId="urn:microsoft.com/office/officeart/2016/7/layout/BasicLinearProcessNumbered"/>
    <dgm:cxn modelId="{AA820A64-2B45-49A3-A5E8-A4D1E6E23351}" type="presOf" srcId="{CA7DA71E-D751-4BC1-8A63-2DCEE927F059}" destId="{9D38C32E-8C44-401A-9ED2-040A6ED7FB1B}" srcOrd="0" destOrd="0" presId="urn:microsoft.com/office/officeart/2016/7/layout/BasicLinearProcessNumbered"/>
    <dgm:cxn modelId="{8EB92145-C235-4C2A-8D41-480B8021EDE1}" type="presOf" srcId="{C3EACFF3-EE73-41D2-93CF-5301E9009A40}" destId="{37D216FA-9AFC-424E-BB6D-78B149E2459E}" srcOrd="1" destOrd="0" presId="urn:microsoft.com/office/officeart/2016/7/layout/BasicLinearProcessNumbered"/>
    <dgm:cxn modelId="{B87CE645-465B-43E0-8796-F79DFE4C24A3}" type="presOf" srcId="{3E9C8C63-730E-4911-B568-104A3BF53744}" destId="{15F87883-6607-4AC4-AB81-C39955867A53}" srcOrd="0" destOrd="0" presId="urn:microsoft.com/office/officeart/2016/7/layout/BasicLinearProcessNumbered"/>
    <dgm:cxn modelId="{7BF38A54-0A4F-41EE-90E1-38C238FD934E}" type="presOf" srcId="{3FB1CF98-E833-444A-A4CB-E50333609CC4}" destId="{48DA62D1-0D3F-471F-926A-34BFA7D625AF}" srcOrd="0" destOrd="0" presId="urn:microsoft.com/office/officeart/2016/7/layout/BasicLinearProcessNumbered"/>
    <dgm:cxn modelId="{1B43DAAB-7824-49DE-8ABE-2E7F33C98D44}" type="presOf" srcId="{3E9C8C63-730E-4911-B568-104A3BF53744}" destId="{77FD7FBF-F7B4-43F4-875F-20D5D1046FE0}" srcOrd="1" destOrd="0" presId="urn:microsoft.com/office/officeart/2016/7/layout/BasicLinearProcessNumbered"/>
    <dgm:cxn modelId="{FDBADFB8-210A-43FF-95AA-6DA0C4DA360B}" srcId="{CA7DA71E-D751-4BC1-8A63-2DCEE927F059}" destId="{E26DF341-5C77-42B4-8567-2A82FA903207}" srcOrd="0" destOrd="0" parTransId="{38B947C3-6398-423D-8308-34B129EF4BB2}" sibTransId="{3FB1CF98-E833-444A-A4CB-E50333609CC4}"/>
    <dgm:cxn modelId="{A00095C9-2E10-4F48-9628-3A13E9303837}" type="presOf" srcId="{3CDE4299-A513-470C-8512-05EF5BF6F031}" destId="{02A21460-7C01-43E0-990D-FBD0117108F2}" srcOrd="0" destOrd="0" presId="urn:microsoft.com/office/officeart/2016/7/layout/BasicLinearProcessNumbered"/>
    <dgm:cxn modelId="{AC3727CB-69B7-4E50-8C75-FAE6AEAA2D5C}" type="presOf" srcId="{E26DF341-5C77-42B4-8567-2A82FA903207}" destId="{6DD4C97B-8577-4CE9-AB56-7C0B3F0A0F10}" srcOrd="1" destOrd="0" presId="urn:microsoft.com/office/officeart/2016/7/layout/BasicLinearProcessNumbered"/>
    <dgm:cxn modelId="{7FACD6E0-045A-4084-8B30-7DE134F1A836}" type="presOf" srcId="{E26DF341-5C77-42B4-8567-2A82FA903207}" destId="{E98BC7A4-4B98-429F-B5CA-355864346847}" srcOrd="0" destOrd="0" presId="urn:microsoft.com/office/officeart/2016/7/layout/BasicLinearProcessNumbered"/>
    <dgm:cxn modelId="{182F73EF-8E0F-4F9C-8997-0DD620C032A9}" type="presOf" srcId="{3CDE4299-A513-470C-8512-05EF5BF6F031}" destId="{6CE7E258-E476-4DDA-BF9D-CBAFDAD09A67}" srcOrd="1" destOrd="0" presId="urn:microsoft.com/office/officeart/2016/7/layout/BasicLinearProcessNumbered"/>
    <dgm:cxn modelId="{5340B5F9-8292-44E7-9A49-4D5FB12CD190}" type="presOf" srcId="{8E72528C-018F-402B-AF33-6F841D642735}" destId="{5F61CAB5-1537-445B-9705-903C548ED5E5}" srcOrd="0" destOrd="0" presId="urn:microsoft.com/office/officeart/2016/7/layout/BasicLinearProcessNumbered"/>
    <dgm:cxn modelId="{31C666FA-EA45-4280-AB76-DF1605570CF2}" srcId="{CA7DA71E-D751-4BC1-8A63-2DCEE927F059}" destId="{C3EACFF3-EE73-41D2-93CF-5301E9009A40}" srcOrd="2" destOrd="0" parTransId="{31D866FB-8399-4DC1-96E2-2ADCBDB5C51A}" sibTransId="{4D3B67B2-452C-42F2-87D8-A271D9A1B784}"/>
    <dgm:cxn modelId="{7E742FFC-3D1C-498D-96C6-B0D1DDB30C9D}" srcId="{CA7DA71E-D751-4BC1-8A63-2DCEE927F059}" destId="{3E9C8C63-730E-4911-B568-104A3BF53744}" srcOrd="3" destOrd="0" parTransId="{162CE68E-850A-48C9-AC1E-3523429EDA2F}" sibTransId="{8E72528C-018F-402B-AF33-6F841D642735}"/>
    <dgm:cxn modelId="{6F77D236-CD2F-4AA7-BF4D-450BDFF37FE8}" type="presParOf" srcId="{9D38C32E-8C44-401A-9ED2-040A6ED7FB1B}" destId="{B5360D5C-CC14-459B-A8AB-09E8D0B87755}" srcOrd="0" destOrd="0" presId="urn:microsoft.com/office/officeart/2016/7/layout/BasicLinearProcessNumbered"/>
    <dgm:cxn modelId="{DDDF0F57-8CD9-4C20-AEFB-6D0B21CCFC0B}" type="presParOf" srcId="{B5360D5C-CC14-459B-A8AB-09E8D0B87755}" destId="{E98BC7A4-4B98-429F-B5CA-355864346847}" srcOrd="0" destOrd="0" presId="urn:microsoft.com/office/officeart/2016/7/layout/BasicLinearProcessNumbered"/>
    <dgm:cxn modelId="{A22052C7-6FE6-4E3B-B5B0-5EB295F4BB96}" type="presParOf" srcId="{B5360D5C-CC14-459B-A8AB-09E8D0B87755}" destId="{48DA62D1-0D3F-471F-926A-34BFA7D625AF}" srcOrd="1" destOrd="0" presId="urn:microsoft.com/office/officeart/2016/7/layout/BasicLinearProcessNumbered"/>
    <dgm:cxn modelId="{77F50E30-C083-4073-A322-9ED99896B14C}" type="presParOf" srcId="{B5360D5C-CC14-459B-A8AB-09E8D0B87755}" destId="{D586A1D8-AE3D-4FC5-9896-25C04C5EFB64}" srcOrd="2" destOrd="0" presId="urn:microsoft.com/office/officeart/2016/7/layout/BasicLinearProcessNumbered"/>
    <dgm:cxn modelId="{AF56AF24-D615-4611-A949-411A7DFB8909}" type="presParOf" srcId="{B5360D5C-CC14-459B-A8AB-09E8D0B87755}" destId="{6DD4C97B-8577-4CE9-AB56-7C0B3F0A0F10}" srcOrd="3" destOrd="0" presId="urn:microsoft.com/office/officeart/2016/7/layout/BasicLinearProcessNumbered"/>
    <dgm:cxn modelId="{9920B465-46FA-44FB-B68F-E1ECE434A021}" type="presParOf" srcId="{9D38C32E-8C44-401A-9ED2-040A6ED7FB1B}" destId="{0D464AB2-45F9-431C-9D3C-9B1717F29F25}" srcOrd="1" destOrd="0" presId="urn:microsoft.com/office/officeart/2016/7/layout/BasicLinearProcessNumbered"/>
    <dgm:cxn modelId="{DAA95332-CFBC-4C8B-90F7-AFB88AF13255}" type="presParOf" srcId="{9D38C32E-8C44-401A-9ED2-040A6ED7FB1B}" destId="{682CBD4D-E514-42C2-8AC9-1525A5588D3C}" srcOrd="2" destOrd="0" presId="urn:microsoft.com/office/officeart/2016/7/layout/BasicLinearProcessNumbered"/>
    <dgm:cxn modelId="{83E09B56-BCA3-497B-A829-F7A3203A25C8}" type="presParOf" srcId="{682CBD4D-E514-42C2-8AC9-1525A5588D3C}" destId="{02A21460-7C01-43E0-990D-FBD0117108F2}" srcOrd="0" destOrd="0" presId="urn:microsoft.com/office/officeart/2016/7/layout/BasicLinearProcessNumbered"/>
    <dgm:cxn modelId="{0E1FCF38-2431-4702-997E-365679D44FC2}" type="presParOf" srcId="{682CBD4D-E514-42C2-8AC9-1525A5588D3C}" destId="{3C297301-EB0F-4A96-98B9-C9EE74141402}" srcOrd="1" destOrd="0" presId="urn:microsoft.com/office/officeart/2016/7/layout/BasicLinearProcessNumbered"/>
    <dgm:cxn modelId="{FFE558C5-EC8A-4E10-B910-74A53C3EA109}" type="presParOf" srcId="{682CBD4D-E514-42C2-8AC9-1525A5588D3C}" destId="{DA4C5079-FF82-4EBB-A0D1-10265674DBD9}" srcOrd="2" destOrd="0" presId="urn:microsoft.com/office/officeart/2016/7/layout/BasicLinearProcessNumbered"/>
    <dgm:cxn modelId="{A86DF9F2-3A75-476F-A705-44A475D2A569}" type="presParOf" srcId="{682CBD4D-E514-42C2-8AC9-1525A5588D3C}" destId="{6CE7E258-E476-4DDA-BF9D-CBAFDAD09A67}" srcOrd="3" destOrd="0" presId="urn:microsoft.com/office/officeart/2016/7/layout/BasicLinearProcessNumbered"/>
    <dgm:cxn modelId="{06190750-05F3-493C-8000-FDC1F94B31F4}" type="presParOf" srcId="{9D38C32E-8C44-401A-9ED2-040A6ED7FB1B}" destId="{8F471528-87B4-4C4C-9258-CCD1B7E27623}" srcOrd="3" destOrd="0" presId="urn:microsoft.com/office/officeart/2016/7/layout/BasicLinearProcessNumbered"/>
    <dgm:cxn modelId="{D7CB2ECF-07DC-4F62-BB86-839E463A2542}" type="presParOf" srcId="{9D38C32E-8C44-401A-9ED2-040A6ED7FB1B}" destId="{56CDE70B-66C8-4902-93E3-9FE9E9AC6ECE}" srcOrd="4" destOrd="0" presId="urn:microsoft.com/office/officeart/2016/7/layout/BasicLinearProcessNumbered"/>
    <dgm:cxn modelId="{6C848245-625C-4ECE-9D89-8669E44B56D7}" type="presParOf" srcId="{56CDE70B-66C8-4902-93E3-9FE9E9AC6ECE}" destId="{FE3E8901-6C78-4D74-9F70-8A41905BEC69}" srcOrd="0" destOrd="0" presId="urn:microsoft.com/office/officeart/2016/7/layout/BasicLinearProcessNumbered"/>
    <dgm:cxn modelId="{07636B05-24AF-487C-9A6F-BA13011A60F2}" type="presParOf" srcId="{56CDE70B-66C8-4902-93E3-9FE9E9AC6ECE}" destId="{1DB7A2D6-757F-457C-8AEF-94420C989AE4}" srcOrd="1" destOrd="0" presId="urn:microsoft.com/office/officeart/2016/7/layout/BasicLinearProcessNumbered"/>
    <dgm:cxn modelId="{059F18DF-86E4-44D0-9B63-B901530E3727}" type="presParOf" srcId="{56CDE70B-66C8-4902-93E3-9FE9E9AC6ECE}" destId="{C4B48EAF-ED55-436B-8DD8-3F68AF585A77}" srcOrd="2" destOrd="0" presId="urn:microsoft.com/office/officeart/2016/7/layout/BasicLinearProcessNumbered"/>
    <dgm:cxn modelId="{B0D8320B-DA2E-408B-86AC-748FF009E902}" type="presParOf" srcId="{56CDE70B-66C8-4902-93E3-9FE9E9AC6ECE}" destId="{37D216FA-9AFC-424E-BB6D-78B149E2459E}" srcOrd="3" destOrd="0" presId="urn:microsoft.com/office/officeart/2016/7/layout/BasicLinearProcessNumbered"/>
    <dgm:cxn modelId="{E2CBAD99-58C1-438E-8509-6936752E4F5E}" type="presParOf" srcId="{9D38C32E-8C44-401A-9ED2-040A6ED7FB1B}" destId="{5C5AB5ED-9DE1-4F9F-BDE2-0E2E96D210D4}" srcOrd="5" destOrd="0" presId="urn:microsoft.com/office/officeart/2016/7/layout/BasicLinearProcessNumbered"/>
    <dgm:cxn modelId="{1BB02B3B-0DFE-4700-A993-6975A2B07BD6}" type="presParOf" srcId="{9D38C32E-8C44-401A-9ED2-040A6ED7FB1B}" destId="{EB7338F0-1360-4CC7-AC7D-783267CEDE35}" srcOrd="6" destOrd="0" presId="urn:microsoft.com/office/officeart/2016/7/layout/BasicLinearProcessNumbered"/>
    <dgm:cxn modelId="{34A5B08F-5DDA-4517-9334-41FCAF78337B}" type="presParOf" srcId="{EB7338F0-1360-4CC7-AC7D-783267CEDE35}" destId="{15F87883-6607-4AC4-AB81-C39955867A53}" srcOrd="0" destOrd="0" presId="urn:microsoft.com/office/officeart/2016/7/layout/BasicLinearProcessNumbered"/>
    <dgm:cxn modelId="{1A3BDE6B-3847-4D5F-B3DD-AB568CA90CCC}" type="presParOf" srcId="{EB7338F0-1360-4CC7-AC7D-783267CEDE35}" destId="{5F61CAB5-1537-445B-9705-903C548ED5E5}" srcOrd="1" destOrd="0" presId="urn:microsoft.com/office/officeart/2016/7/layout/BasicLinearProcessNumbered"/>
    <dgm:cxn modelId="{DB9DC751-7E1D-4007-96A5-727BC63BE7A7}" type="presParOf" srcId="{EB7338F0-1360-4CC7-AC7D-783267CEDE35}" destId="{45D3A7F9-5669-4FE9-83EB-8717018E1D2A}" srcOrd="2" destOrd="0" presId="urn:microsoft.com/office/officeart/2016/7/layout/BasicLinearProcessNumbered"/>
    <dgm:cxn modelId="{8878BB58-BC84-4B02-8E91-12A03ADE4363}" type="presParOf" srcId="{EB7338F0-1360-4CC7-AC7D-783267CEDE35}" destId="{77FD7FBF-F7B4-43F4-875F-20D5D1046FE0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9DEAAF1-0FFC-4C8E-9EBE-9253FE560CC9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0F7C4CBF-D2E7-4FBE-989B-9F02F027982D}">
      <dgm:prSet/>
      <dgm:spPr/>
      <dgm:t>
        <a:bodyPr/>
        <a:lstStyle/>
        <a:p>
          <a:r>
            <a:rPr lang="en-US"/>
            <a:t>For the topic "Ban or Not: TikTok":</a:t>
          </a:r>
        </a:p>
      </dgm:t>
    </dgm:pt>
    <dgm:pt modelId="{6210FD80-B04B-4E1B-8306-0705D60FE9C8}" type="parTrans" cxnId="{0AEE6B17-F37F-430E-8DED-EE3C48D95358}">
      <dgm:prSet/>
      <dgm:spPr/>
      <dgm:t>
        <a:bodyPr/>
        <a:lstStyle/>
        <a:p>
          <a:endParaRPr lang="en-US"/>
        </a:p>
      </dgm:t>
    </dgm:pt>
    <dgm:pt modelId="{99E7B520-370B-4700-9045-52DC258A1484}" type="sibTrans" cxnId="{0AEE6B17-F37F-430E-8DED-EE3C48D95358}">
      <dgm:prSet/>
      <dgm:spPr/>
      <dgm:t>
        <a:bodyPr/>
        <a:lstStyle/>
        <a:p>
          <a:endParaRPr lang="en-US"/>
        </a:p>
      </dgm:t>
    </dgm:pt>
    <dgm:pt modelId="{1B9E9768-B084-41AD-A670-967235F2EB5D}">
      <dgm:prSet/>
      <dgm:spPr/>
      <dgm:t>
        <a:bodyPr/>
        <a:lstStyle/>
        <a:p>
          <a:r>
            <a:rPr lang="en-US" b="1"/>
            <a:t>Slide 1 (20 sec)</a:t>
          </a:r>
          <a:r>
            <a:rPr lang="en-US"/>
            <a:t>: Title and introduction – TikTok’s popularity.</a:t>
          </a:r>
        </a:p>
      </dgm:t>
    </dgm:pt>
    <dgm:pt modelId="{6769D27B-6ADE-4E85-84FA-A3ADF5D13489}" type="parTrans" cxnId="{4A9B6F25-6959-4D17-A379-A25A1E30846D}">
      <dgm:prSet/>
      <dgm:spPr/>
      <dgm:t>
        <a:bodyPr/>
        <a:lstStyle/>
        <a:p>
          <a:endParaRPr lang="en-US"/>
        </a:p>
      </dgm:t>
    </dgm:pt>
    <dgm:pt modelId="{F5ACA626-4B11-466E-85BF-8ECD6F0137D7}" type="sibTrans" cxnId="{4A9B6F25-6959-4D17-A379-A25A1E30846D}">
      <dgm:prSet/>
      <dgm:spPr/>
      <dgm:t>
        <a:bodyPr/>
        <a:lstStyle/>
        <a:p>
          <a:endParaRPr lang="en-US"/>
        </a:p>
      </dgm:t>
    </dgm:pt>
    <dgm:pt modelId="{66535A8A-B740-4AB4-A904-BB922B72357F}">
      <dgm:prSet/>
      <dgm:spPr/>
      <dgm:t>
        <a:bodyPr/>
        <a:lstStyle/>
        <a:p>
          <a:r>
            <a:rPr lang="en-US" b="1"/>
            <a:t>Slide 2 (20 sec)</a:t>
          </a:r>
          <a:r>
            <a:rPr lang="en-US"/>
            <a:t>: Privacy concerns with TikTok.</a:t>
          </a:r>
        </a:p>
      </dgm:t>
    </dgm:pt>
    <dgm:pt modelId="{1F15DC17-A1AB-4386-B1DE-C56498A3A339}" type="parTrans" cxnId="{C12AA323-8FD3-472A-942C-E0B878ADBE87}">
      <dgm:prSet/>
      <dgm:spPr/>
      <dgm:t>
        <a:bodyPr/>
        <a:lstStyle/>
        <a:p>
          <a:endParaRPr lang="en-US"/>
        </a:p>
      </dgm:t>
    </dgm:pt>
    <dgm:pt modelId="{32E9C212-93F6-4400-9F97-3ADAB64806E4}" type="sibTrans" cxnId="{C12AA323-8FD3-472A-942C-E0B878ADBE87}">
      <dgm:prSet/>
      <dgm:spPr/>
      <dgm:t>
        <a:bodyPr/>
        <a:lstStyle/>
        <a:p>
          <a:endParaRPr lang="en-US"/>
        </a:p>
      </dgm:t>
    </dgm:pt>
    <dgm:pt modelId="{43696007-9052-4ED9-B568-AB40011582CF}">
      <dgm:prSet/>
      <dgm:spPr/>
      <dgm:t>
        <a:bodyPr/>
        <a:lstStyle/>
        <a:p>
          <a:r>
            <a:rPr lang="en-US" b="1"/>
            <a:t>Slide 3 (20 sec)</a:t>
          </a:r>
          <a:r>
            <a:rPr lang="en-US"/>
            <a:t>: Cybersecurity and government fears.</a:t>
          </a:r>
        </a:p>
      </dgm:t>
    </dgm:pt>
    <dgm:pt modelId="{4D695C98-D570-4E3C-99C9-E2E7312595CD}" type="parTrans" cxnId="{1613E883-7C94-4673-9295-C109390FFC11}">
      <dgm:prSet/>
      <dgm:spPr/>
      <dgm:t>
        <a:bodyPr/>
        <a:lstStyle/>
        <a:p>
          <a:endParaRPr lang="en-US"/>
        </a:p>
      </dgm:t>
    </dgm:pt>
    <dgm:pt modelId="{6231F14A-05E5-4C89-9B11-A6DCFE9BC5F6}" type="sibTrans" cxnId="{1613E883-7C94-4673-9295-C109390FFC11}">
      <dgm:prSet/>
      <dgm:spPr/>
      <dgm:t>
        <a:bodyPr/>
        <a:lstStyle/>
        <a:p>
          <a:endParaRPr lang="en-US"/>
        </a:p>
      </dgm:t>
    </dgm:pt>
    <dgm:pt modelId="{FFA3FAA4-8CAD-4DE1-A7F5-F019301E05D1}">
      <dgm:prSet/>
      <dgm:spPr/>
      <dgm:t>
        <a:bodyPr/>
        <a:lstStyle/>
        <a:p>
          <a:r>
            <a:rPr lang="en-US" b="1"/>
            <a:t>Slide 4 (20 sec)</a:t>
          </a:r>
          <a:r>
            <a:rPr lang="en-US"/>
            <a:t>: Positive impacts on small businesses.</a:t>
          </a:r>
        </a:p>
      </dgm:t>
    </dgm:pt>
    <dgm:pt modelId="{5BA7C2F2-0742-44FC-AA41-CF99B7BC5F0B}" type="parTrans" cxnId="{BC911634-BCCF-472A-B943-F32E96F340AF}">
      <dgm:prSet/>
      <dgm:spPr/>
      <dgm:t>
        <a:bodyPr/>
        <a:lstStyle/>
        <a:p>
          <a:endParaRPr lang="en-US"/>
        </a:p>
      </dgm:t>
    </dgm:pt>
    <dgm:pt modelId="{2FE48231-0C59-4F3B-9FF5-C6A124628443}" type="sibTrans" cxnId="{BC911634-BCCF-472A-B943-F32E96F340AF}">
      <dgm:prSet/>
      <dgm:spPr/>
      <dgm:t>
        <a:bodyPr/>
        <a:lstStyle/>
        <a:p>
          <a:endParaRPr lang="en-US"/>
        </a:p>
      </dgm:t>
    </dgm:pt>
    <dgm:pt modelId="{CD9F246D-84C9-4CDB-BB26-49BF974EBFFC}">
      <dgm:prSet/>
      <dgm:spPr/>
      <dgm:t>
        <a:bodyPr/>
        <a:lstStyle/>
        <a:p>
          <a:r>
            <a:rPr lang="en-US" b="1"/>
            <a:t>Slide 5 (20 sec)</a:t>
          </a:r>
          <a:r>
            <a:rPr lang="en-US"/>
            <a:t>: Youth addiction concerns.</a:t>
          </a:r>
          <a:br>
            <a:rPr lang="en-US"/>
          </a:br>
          <a:r>
            <a:rPr lang="en-US" i="1"/>
            <a:t>(Continue with similar breakdowns for all 20 slides.)</a:t>
          </a:r>
          <a:endParaRPr lang="en-US"/>
        </a:p>
      </dgm:t>
    </dgm:pt>
    <dgm:pt modelId="{1ABE1B3B-013C-4A64-BE66-55DE18E3171D}" type="parTrans" cxnId="{1A55AE0A-8937-46D4-B949-4A0A76C67EB5}">
      <dgm:prSet/>
      <dgm:spPr/>
      <dgm:t>
        <a:bodyPr/>
        <a:lstStyle/>
        <a:p>
          <a:endParaRPr lang="en-US"/>
        </a:p>
      </dgm:t>
    </dgm:pt>
    <dgm:pt modelId="{D75D2FBE-0D3A-4F24-9662-E38EBA378589}" type="sibTrans" cxnId="{1A55AE0A-8937-46D4-B949-4A0A76C67EB5}">
      <dgm:prSet/>
      <dgm:spPr/>
      <dgm:t>
        <a:bodyPr/>
        <a:lstStyle/>
        <a:p>
          <a:endParaRPr lang="en-US"/>
        </a:p>
      </dgm:t>
    </dgm:pt>
    <dgm:pt modelId="{69F73223-ADFF-4BC2-8DC6-BADBBC811D8A}" type="pres">
      <dgm:prSet presAssocID="{A9DEAAF1-0FFC-4C8E-9EBE-9253FE560CC9}" presName="Name0" presStyleCnt="0">
        <dgm:presLayoutVars>
          <dgm:dir/>
          <dgm:resizeHandles val="exact"/>
        </dgm:presLayoutVars>
      </dgm:prSet>
      <dgm:spPr/>
    </dgm:pt>
    <dgm:pt modelId="{EC5BB3B6-F6EE-4CB2-8B5A-57909691F51D}" type="pres">
      <dgm:prSet presAssocID="{0F7C4CBF-D2E7-4FBE-989B-9F02F027982D}" presName="node" presStyleLbl="node1" presStyleIdx="0" presStyleCnt="6">
        <dgm:presLayoutVars>
          <dgm:bulletEnabled val="1"/>
        </dgm:presLayoutVars>
      </dgm:prSet>
      <dgm:spPr/>
    </dgm:pt>
    <dgm:pt modelId="{87B8C80F-CA0B-4961-9267-593BFBBDA4E8}" type="pres">
      <dgm:prSet presAssocID="{99E7B520-370B-4700-9045-52DC258A1484}" presName="sibTrans" presStyleLbl="sibTrans1D1" presStyleIdx="0" presStyleCnt="5"/>
      <dgm:spPr/>
    </dgm:pt>
    <dgm:pt modelId="{F7E063F1-D24E-435D-8118-2C9B2007C48E}" type="pres">
      <dgm:prSet presAssocID="{99E7B520-370B-4700-9045-52DC258A1484}" presName="connectorText" presStyleLbl="sibTrans1D1" presStyleIdx="0" presStyleCnt="5"/>
      <dgm:spPr/>
    </dgm:pt>
    <dgm:pt modelId="{834B6352-61AD-44E9-AC14-7C5D3FA15E13}" type="pres">
      <dgm:prSet presAssocID="{1B9E9768-B084-41AD-A670-967235F2EB5D}" presName="node" presStyleLbl="node1" presStyleIdx="1" presStyleCnt="6">
        <dgm:presLayoutVars>
          <dgm:bulletEnabled val="1"/>
        </dgm:presLayoutVars>
      </dgm:prSet>
      <dgm:spPr/>
    </dgm:pt>
    <dgm:pt modelId="{56CF2D08-FBCF-4519-B315-CDB829CB8F9B}" type="pres">
      <dgm:prSet presAssocID="{F5ACA626-4B11-466E-85BF-8ECD6F0137D7}" presName="sibTrans" presStyleLbl="sibTrans1D1" presStyleIdx="1" presStyleCnt="5"/>
      <dgm:spPr/>
    </dgm:pt>
    <dgm:pt modelId="{ADB1B5C1-3BDA-4E65-9DF1-ED4425D5D606}" type="pres">
      <dgm:prSet presAssocID="{F5ACA626-4B11-466E-85BF-8ECD6F0137D7}" presName="connectorText" presStyleLbl="sibTrans1D1" presStyleIdx="1" presStyleCnt="5"/>
      <dgm:spPr/>
    </dgm:pt>
    <dgm:pt modelId="{22194D0B-1914-4F02-87ED-AA6F99ED6237}" type="pres">
      <dgm:prSet presAssocID="{66535A8A-B740-4AB4-A904-BB922B72357F}" presName="node" presStyleLbl="node1" presStyleIdx="2" presStyleCnt="6">
        <dgm:presLayoutVars>
          <dgm:bulletEnabled val="1"/>
        </dgm:presLayoutVars>
      </dgm:prSet>
      <dgm:spPr/>
    </dgm:pt>
    <dgm:pt modelId="{5550A52F-6CD9-4D45-93C9-8DB0AA4E659D}" type="pres">
      <dgm:prSet presAssocID="{32E9C212-93F6-4400-9F97-3ADAB64806E4}" presName="sibTrans" presStyleLbl="sibTrans1D1" presStyleIdx="2" presStyleCnt="5"/>
      <dgm:spPr/>
    </dgm:pt>
    <dgm:pt modelId="{49F6C4DF-C3F5-4C21-9068-F0B6DC6D0859}" type="pres">
      <dgm:prSet presAssocID="{32E9C212-93F6-4400-9F97-3ADAB64806E4}" presName="connectorText" presStyleLbl="sibTrans1D1" presStyleIdx="2" presStyleCnt="5"/>
      <dgm:spPr/>
    </dgm:pt>
    <dgm:pt modelId="{D25D291B-92B9-4EFF-9983-0A36C791D967}" type="pres">
      <dgm:prSet presAssocID="{43696007-9052-4ED9-B568-AB40011582CF}" presName="node" presStyleLbl="node1" presStyleIdx="3" presStyleCnt="6">
        <dgm:presLayoutVars>
          <dgm:bulletEnabled val="1"/>
        </dgm:presLayoutVars>
      </dgm:prSet>
      <dgm:spPr/>
    </dgm:pt>
    <dgm:pt modelId="{129E97D4-33D9-41D4-BC08-873036C93206}" type="pres">
      <dgm:prSet presAssocID="{6231F14A-05E5-4C89-9B11-A6DCFE9BC5F6}" presName="sibTrans" presStyleLbl="sibTrans1D1" presStyleIdx="3" presStyleCnt="5"/>
      <dgm:spPr/>
    </dgm:pt>
    <dgm:pt modelId="{DE835220-D2A2-43EB-9797-C508F22BDD1A}" type="pres">
      <dgm:prSet presAssocID="{6231F14A-05E5-4C89-9B11-A6DCFE9BC5F6}" presName="connectorText" presStyleLbl="sibTrans1D1" presStyleIdx="3" presStyleCnt="5"/>
      <dgm:spPr/>
    </dgm:pt>
    <dgm:pt modelId="{9BB18971-75F9-437B-A1E8-99739A98AB71}" type="pres">
      <dgm:prSet presAssocID="{FFA3FAA4-8CAD-4DE1-A7F5-F019301E05D1}" presName="node" presStyleLbl="node1" presStyleIdx="4" presStyleCnt="6">
        <dgm:presLayoutVars>
          <dgm:bulletEnabled val="1"/>
        </dgm:presLayoutVars>
      </dgm:prSet>
      <dgm:spPr/>
    </dgm:pt>
    <dgm:pt modelId="{8A00EAA0-6BBE-4514-89C1-D52C58E90882}" type="pres">
      <dgm:prSet presAssocID="{2FE48231-0C59-4F3B-9FF5-C6A124628443}" presName="sibTrans" presStyleLbl="sibTrans1D1" presStyleIdx="4" presStyleCnt="5"/>
      <dgm:spPr/>
    </dgm:pt>
    <dgm:pt modelId="{B81F6DFC-9C58-4F1C-8802-4D22F676B623}" type="pres">
      <dgm:prSet presAssocID="{2FE48231-0C59-4F3B-9FF5-C6A124628443}" presName="connectorText" presStyleLbl="sibTrans1D1" presStyleIdx="4" presStyleCnt="5"/>
      <dgm:spPr/>
    </dgm:pt>
    <dgm:pt modelId="{1B71DFFB-C607-4075-80EB-0BED53A8F537}" type="pres">
      <dgm:prSet presAssocID="{CD9F246D-84C9-4CDB-BB26-49BF974EBFFC}" presName="node" presStyleLbl="node1" presStyleIdx="5" presStyleCnt="6">
        <dgm:presLayoutVars>
          <dgm:bulletEnabled val="1"/>
        </dgm:presLayoutVars>
      </dgm:prSet>
      <dgm:spPr/>
    </dgm:pt>
  </dgm:ptLst>
  <dgm:cxnLst>
    <dgm:cxn modelId="{FCE91E06-302C-421C-8258-6399DA16493A}" type="presOf" srcId="{32E9C212-93F6-4400-9F97-3ADAB64806E4}" destId="{49F6C4DF-C3F5-4C21-9068-F0B6DC6D0859}" srcOrd="1" destOrd="0" presId="urn:microsoft.com/office/officeart/2016/7/layout/RepeatingBendingProcessNew"/>
    <dgm:cxn modelId="{1A55AE0A-8937-46D4-B949-4A0A76C67EB5}" srcId="{A9DEAAF1-0FFC-4C8E-9EBE-9253FE560CC9}" destId="{CD9F246D-84C9-4CDB-BB26-49BF974EBFFC}" srcOrd="5" destOrd="0" parTransId="{1ABE1B3B-013C-4A64-BE66-55DE18E3171D}" sibTransId="{D75D2FBE-0D3A-4F24-9662-E38EBA378589}"/>
    <dgm:cxn modelId="{CE2EB20A-9C68-4B4C-95C3-6CE1B66C54C1}" type="presOf" srcId="{43696007-9052-4ED9-B568-AB40011582CF}" destId="{D25D291B-92B9-4EFF-9983-0A36C791D967}" srcOrd="0" destOrd="0" presId="urn:microsoft.com/office/officeart/2016/7/layout/RepeatingBendingProcessNew"/>
    <dgm:cxn modelId="{DCC74A13-464F-448B-AAE0-CB5FDF1B61D8}" type="presOf" srcId="{2FE48231-0C59-4F3B-9FF5-C6A124628443}" destId="{8A00EAA0-6BBE-4514-89C1-D52C58E90882}" srcOrd="0" destOrd="0" presId="urn:microsoft.com/office/officeart/2016/7/layout/RepeatingBendingProcessNew"/>
    <dgm:cxn modelId="{0AEE6B17-F37F-430E-8DED-EE3C48D95358}" srcId="{A9DEAAF1-0FFC-4C8E-9EBE-9253FE560CC9}" destId="{0F7C4CBF-D2E7-4FBE-989B-9F02F027982D}" srcOrd="0" destOrd="0" parTransId="{6210FD80-B04B-4E1B-8306-0705D60FE9C8}" sibTransId="{99E7B520-370B-4700-9045-52DC258A1484}"/>
    <dgm:cxn modelId="{C12AA323-8FD3-472A-942C-E0B878ADBE87}" srcId="{A9DEAAF1-0FFC-4C8E-9EBE-9253FE560CC9}" destId="{66535A8A-B740-4AB4-A904-BB922B72357F}" srcOrd="2" destOrd="0" parTransId="{1F15DC17-A1AB-4386-B1DE-C56498A3A339}" sibTransId="{32E9C212-93F6-4400-9F97-3ADAB64806E4}"/>
    <dgm:cxn modelId="{4A9B6F25-6959-4D17-A379-A25A1E30846D}" srcId="{A9DEAAF1-0FFC-4C8E-9EBE-9253FE560CC9}" destId="{1B9E9768-B084-41AD-A670-967235F2EB5D}" srcOrd="1" destOrd="0" parTransId="{6769D27B-6ADE-4E85-84FA-A3ADF5D13489}" sibTransId="{F5ACA626-4B11-466E-85BF-8ECD6F0137D7}"/>
    <dgm:cxn modelId="{D193C228-599E-41DD-A792-E42106BAEAFE}" type="presOf" srcId="{99E7B520-370B-4700-9045-52DC258A1484}" destId="{F7E063F1-D24E-435D-8118-2C9B2007C48E}" srcOrd="1" destOrd="0" presId="urn:microsoft.com/office/officeart/2016/7/layout/RepeatingBendingProcessNew"/>
    <dgm:cxn modelId="{BC911634-BCCF-472A-B943-F32E96F340AF}" srcId="{A9DEAAF1-0FFC-4C8E-9EBE-9253FE560CC9}" destId="{FFA3FAA4-8CAD-4DE1-A7F5-F019301E05D1}" srcOrd="4" destOrd="0" parTransId="{5BA7C2F2-0742-44FC-AA41-CF99B7BC5F0B}" sibTransId="{2FE48231-0C59-4F3B-9FF5-C6A124628443}"/>
    <dgm:cxn modelId="{25DF7546-4943-4F7A-AF7E-D3FBEA390AE9}" type="presOf" srcId="{A9DEAAF1-0FFC-4C8E-9EBE-9253FE560CC9}" destId="{69F73223-ADFF-4BC2-8DC6-BADBBC811D8A}" srcOrd="0" destOrd="0" presId="urn:microsoft.com/office/officeart/2016/7/layout/RepeatingBendingProcessNew"/>
    <dgm:cxn modelId="{B9669C74-2DD2-4813-A024-3DA9EE2A5950}" type="presOf" srcId="{0F7C4CBF-D2E7-4FBE-989B-9F02F027982D}" destId="{EC5BB3B6-F6EE-4CB2-8B5A-57909691F51D}" srcOrd="0" destOrd="0" presId="urn:microsoft.com/office/officeart/2016/7/layout/RepeatingBendingProcessNew"/>
    <dgm:cxn modelId="{1613E883-7C94-4673-9295-C109390FFC11}" srcId="{A9DEAAF1-0FFC-4C8E-9EBE-9253FE560CC9}" destId="{43696007-9052-4ED9-B568-AB40011582CF}" srcOrd="3" destOrd="0" parTransId="{4D695C98-D570-4E3C-99C9-E2E7312595CD}" sibTransId="{6231F14A-05E5-4C89-9B11-A6DCFE9BC5F6}"/>
    <dgm:cxn modelId="{B793398A-ADAA-4F5C-A5BE-F98BE5D34A9C}" type="presOf" srcId="{CD9F246D-84C9-4CDB-BB26-49BF974EBFFC}" destId="{1B71DFFB-C607-4075-80EB-0BED53A8F537}" srcOrd="0" destOrd="0" presId="urn:microsoft.com/office/officeart/2016/7/layout/RepeatingBendingProcessNew"/>
    <dgm:cxn modelId="{1EB2049F-8651-4E5A-B64F-F98F12D32EA1}" type="presOf" srcId="{FFA3FAA4-8CAD-4DE1-A7F5-F019301E05D1}" destId="{9BB18971-75F9-437B-A1E8-99739A98AB71}" srcOrd="0" destOrd="0" presId="urn:microsoft.com/office/officeart/2016/7/layout/RepeatingBendingProcessNew"/>
    <dgm:cxn modelId="{29CB1AAA-860B-4E03-B2A6-9953AE53C252}" type="presOf" srcId="{6231F14A-05E5-4C89-9B11-A6DCFE9BC5F6}" destId="{129E97D4-33D9-41D4-BC08-873036C93206}" srcOrd="0" destOrd="0" presId="urn:microsoft.com/office/officeart/2016/7/layout/RepeatingBendingProcessNew"/>
    <dgm:cxn modelId="{978E92AB-43A5-42FC-A7D6-288C1EAD8074}" type="presOf" srcId="{6231F14A-05E5-4C89-9B11-A6DCFE9BC5F6}" destId="{DE835220-D2A2-43EB-9797-C508F22BDD1A}" srcOrd="1" destOrd="0" presId="urn:microsoft.com/office/officeart/2016/7/layout/RepeatingBendingProcessNew"/>
    <dgm:cxn modelId="{341F18AD-5981-4168-8A89-75584AE0CEED}" type="presOf" srcId="{99E7B520-370B-4700-9045-52DC258A1484}" destId="{87B8C80F-CA0B-4961-9267-593BFBBDA4E8}" srcOrd="0" destOrd="0" presId="urn:microsoft.com/office/officeart/2016/7/layout/RepeatingBendingProcessNew"/>
    <dgm:cxn modelId="{57A3CCAD-F207-440B-AE6F-4C627002608B}" type="presOf" srcId="{66535A8A-B740-4AB4-A904-BB922B72357F}" destId="{22194D0B-1914-4F02-87ED-AA6F99ED6237}" srcOrd="0" destOrd="0" presId="urn:microsoft.com/office/officeart/2016/7/layout/RepeatingBendingProcessNew"/>
    <dgm:cxn modelId="{258AD0B2-105F-48F0-AC85-881B488E6453}" type="presOf" srcId="{32E9C212-93F6-4400-9F97-3ADAB64806E4}" destId="{5550A52F-6CD9-4D45-93C9-8DB0AA4E659D}" srcOrd="0" destOrd="0" presId="urn:microsoft.com/office/officeart/2016/7/layout/RepeatingBendingProcessNew"/>
    <dgm:cxn modelId="{3BD7C6BB-F5AB-4ACF-832B-A0029C43851B}" type="presOf" srcId="{F5ACA626-4B11-466E-85BF-8ECD6F0137D7}" destId="{ADB1B5C1-3BDA-4E65-9DF1-ED4425D5D606}" srcOrd="1" destOrd="0" presId="urn:microsoft.com/office/officeart/2016/7/layout/RepeatingBendingProcessNew"/>
    <dgm:cxn modelId="{65FBE4C3-D62C-4756-ADDC-39254014BCE9}" type="presOf" srcId="{F5ACA626-4B11-466E-85BF-8ECD6F0137D7}" destId="{56CF2D08-FBCF-4519-B315-CDB829CB8F9B}" srcOrd="0" destOrd="0" presId="urn:microsoft.com/office/officeart/2016/7/layout/RepeatingBendingProcessNew"/>
    <dgm:cxn modelId="{D44861D0-E29A-4602-A4F0-4F7A6AA298D3}" type="presOf" srcId="{2FE48231-0C59-4F3B-9FF5-C6A124628443}" destId="{B81F6DFC-9C58-4F1C-8802-4D22F676B623}" srcOrd="1" destOrd="0" presId="urn:microsoft.com/office/officeart/2016/7/layout/RepeatingBendingProcessNew"/>
    <dgm:cxn modelId="{63F0A4EF-E649-4A2D-B4AD-705162FAD2A7}" type="presOf" srcId="{1B9E9768-B084-41AD-A670-967235F2EB5D}" destId="{834B6352-61AD-44E9-AC14-7C5D3FA15E13}" srcOrd="0" destOrd="0" presId="urn:microsoft.com/office/officeart/2016/7/layout/RepeatingBendingProcessNew"/>
    <dgm:cxn modelId="{166E9BF7-D52B-4729-865D-BD7233133909}" type="presParOf" srcId="{69F73223-ADFF-4BC2-8DC6-BADBBC811D8A}" destId="{EC5BB3B6-F6EE-4CB2-8B5A-57909691F51D}" srcOrd="0" destOrd="0" presId="urn:microsoft.com/office/officeart/2016/7/layout/RepeatingBendingProcessNew"/>
    <dgm:cxn modelId="{64FCD75E-32BC-4282-AA53-F7026FE951EC}" type="presParOf" srcId="{69F73223-ADFF-4BC2-8DC6-BADBBC811D8A}" destId="{87B8C80F-CA0B-4961-9267-593BFBBDA4E8}" srcOrd="1" destOrd="0" presId="urn:microsoft.com/office/officeart/2016/7/layout/RepeatingBendingProcessNew"/>
    <dgm:cxn modelId="{2BBEDA84-5E12-4CB3-B84C-DD533C54BA4A}" type="presParOf" srcId="{87B8C80F-CA0B-4961-9267-593BFBBDA4E8}" destId="{F7E063F1-D24E-435D-8118-2C9B2007C48E}" srcOrd="0" destOrd="0" presId="urn:microsoft.com/office/officeart/2016/7/layout/RepeatingBendingProcessNew"/>
    <dgm:cxn modelId="{59738E42-352A-4C9B-BDB6-DE8BFC616162}" type="presParOf" srcId="{69F73223-ADFF-4BC2-8DC6-BADBBC811D8A}" destId="{834B6352-61AD-44E9-AC14-7C5D3FA15E13}" srcOrd="2" destOrd="0" presId="urn:microsoft.com/office/officeart/2016/7/layout/RepeatingBendingProcessNew"/>
    <dgm:cxn modelId="{D7B93A74-9B89-4E37-8FFB-DB21AC231A69}" type="presParOf" srcId="{69F73223-ADFF-4BC2-8DC6-BADBBC811D8A}" destId="{56CF2D08-FBCF-4519-B315-CDB829CB8F9B}" srcOrd="3" destOrd="0" presId="urn:microsoft.com/office/officeart/2016/7/layout/RepeatingBendingProcessNew"/>
    <dgm:cxn modelId="{E1BBCFA3-A190-4001-8752-034D3AD1CBF8}" type="presParOf" srcId="{56CF2D08-FBCF-4519-B315-CDB829CB8F9B}" destId="{ADB1B5C1-3BDA-4E65-9DF1-ED4425D5D606}" srcOrd="0" destOrd="0" presId="urn:microsoft.com/office/officeart/2016/7/layout/RepeatingBendingProcessNew"/>
    <dgm:cxn modelId="{F1207F1E-DA0D-42DA-8ED6-463F52A887FB}" type="presParOf" srcId="{69F73223-ADFF-4BC2-8DC6-BADBBC811D8A}" destId="{22194D0B-1914-4F02-87ED-AA6F99ED6237}" srcOrd="4" destOrd="0" presId="urn:microsoft.com/office/officeart/2016/7/layout/RepeatingBendingProcessNew"/>
    <dgm:cxn modelId="{6BDFF569-7D61-41D8-ACB2-E5A201E706BA}" type="presParOf" srcId="{69F73223-ADFF-4BC2-8DC6-BADBBC811D8A}" destId="{5550A52F-6CD9-4D45-93C9-8DB0AA4E659D}" srcOrd="5" destOrd="0" presId="urn:microsoft.com/office/officeart/2016/7/layout/RepeatingBendingProcessNew"/>
    <dgm:cxn modelId="{9ADF8EC0-6DC7-42C6-8342-90F9F13F8EF4}" type="presParOf" srcId="{5550A52F-6CD9-4D45-93C9-8DB0AA4E659D}" destId="{49F6C4DF-C3F5-4C21-9068-F0B6DC6D0859}" srcOrd="0" destOrd="0" presId="urn:microsoft.com/office/officeart/2016/7/layout/RepeatingBendingProcessNew"/>
    <dgm:cxn modelId="{3C44B05B-424F-4E82-A2C1-4375CF75E983}" type="presParOf" srcId="{69F73223-ADFF-4BC2-8DC6-BADBBC811D8A}" destId="{D25D291B-92B9-4EFF-9983-0A36C791D967}" srcOrd="6" destOrd="0" presId="urn:microsoft.com/office/officeart/2016/7/layout/RepeatingBendingProcessNew"/>
    <dgm:cxn modelId="{1FB588DD-2B87-4CD4-8593-6D5D408C623A}" type="presParOf" srcId="{69F73223-ADFF-4BC2-8DC6-BADBBC811D8A}" destId="{129E97D4-33D9-41D4-BC08-873036C93206}" srcOrd="7" destOrd="0" presId="urn:microsoft.com/office/officeart/2016/7/layout/RepeatingBendingProcessNew"/>
    <dgm:cxn modelId="{724BAFA9-0E85-4302-A486-36B278352F8E}" type="presParOf" srcId="{129E97D4-33D9-41D4-BC08-873036C93206}" destId="{DE835220-D2A2-43EB-9797-C508F22BDD1A}" srcOrd="0" destOrd="0" presId="urn:microsoft.com/office/officeart/2016/7/layout/RepeatingBendingProcessNew"/>
    <dgm:cxn modelId="{E68E9D34-2F19-486D-9A55-E23916F75FB0}" type="presParOf" srcId="{69F73223-ADFF-4BC2-8DC6-BADBBC811D8A}" destId="{9BB18971-75F9-437B-A1E8-99739A98AB71}" srcOrd="8" destOrd="0" presId="urn:microsoft.com/office/officeart/2016/7/layout/RepeatingBendingProcessNew"/>
    <dgm:cxn modelId="{A1D40341-A6B0-4885-A0E1-61BBEDA668FD}" type="presParOf" srcId="{69F73223-ADFF-4BC2-8DC6-BADBBC811D8A}" destId="{8A00EAA0-6BBE-4514-89C1-D52C58E90882}" srcOrd="9" destOrd="0" presId="urn:microsoft.com/office/officeart/2016/7/layout/RepeatingBendingProcessNew"/>
    <dgm:cxn modelId="{805BD3B9-3D1D-4B9E-8A02-0FBB9C39F0B0}" type="presParOf" srcId="{8A00EAA0-6BBE-4514-89C1-D52C58E90882}" destId="{B81F6DFC-9C58-4F1C-8802-4D22F676B623}" srcOrd="0" destOrd="0" presId="urn:microsoft.com/office/officeart/2016/7/layout/RepeatingBendingProcessNew"/>
    <dgm:cxn modelId="{30F2719B-1479-4B4E-84CE-58DB54A33F07}" type="presParOf" srcId="{69F73223-ADFF-4BC2-8DC6-BADBBC811D8A}" destId="{1B71DFFB-C607-4075-80EB-0BED53A8F537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124DED-BE17-463D-BD96-F1A0F1144C11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0A496F8-CC87-42C2-B1B8-EBFEE8846A4B}">
      <dgm:prSet/>
      <dgm:spPr/>
      <dgm:t>
        <a:bodyPr/>
        <a:lstStyle/>
        <a:p>
          <a:r>
            <a:rPr lang="en-US"/>
            <a:t>AI debate</a:t>
          </a:r>
        </a:p>
      </dgm:t>
    </dgm:pt>
    <dgm:pt modelId="{DB8661E9-C0F9-4E85-BC3F-CA7267AE86F2}" type="parTrans" cxnId="{3125744A-6C1E-4F02-AD8F-1D7474E6D5D9}">
      <dgm:prSet/>
      <dgm:spPr/>
      <dgm:t>
        <a:bodyPr/>
        <a:lstStyle/>
        <a:p>
          <a:endParaRPr lang="en-US"/>
        </a:p>
      </dgm:t>
    </dgm:pt>
    <dgm:pt modelId="{B5C19746-C163-482D-8B3A-C72661C137CA}" type="sibTrans" cxnId="{3125744A-6C1E-4F02-AD8F-1D7474E6D5D9}">
      <dgm:prSet/>
      <dgm:spPr/>
      <dgm:t>
        <a:bodyPr/>
        <a:lstStyle/>
        <a:p>
          <a:endParaRPr lang="en-US"/>
        </a:p>
      </dgm:t>
    </dgm:pt>
    <dgm:pt modelId="{69BFA30D-E434-4F68-A375-DCAA4473EC2F}">
      <dgm:prSet/>
      <dgm:spPr/>
      <dgm:t>
        <a:bodyPr/>
        <a:lstStyle/>
        <a:p>
          <a:r>
            <a:rPr lang="en-US"/>
            <a:t>FOR&amp;AGAINST debate</a:t>
          </a:r>
        </a:p>
      </dgm:t>
    </dgm:pt>
    <dgm:pt modelId="{BF3D31BA-194E-4C27-9827-C4799567602E}" type="parTrans" cxnId="{2E346B75-B7B9-43C1-8B1F-133B291A5BB4}">
      <dgm:prSet/>
      <dgm:spPr/>
      <dgm:t>
        <a:bodyPr/>
        <a:lstStyle/>
        <a:p>
          <a:endParaRPr lang="en-US"/>
        </a:p>
      </dgm:t>
    </dgm:pt>
    <dgm:pt modelId="{6E58E543-CC4B-4B27-A2FD-33FD44613F90}" type="sibTrans" cxnId="{2E346B75-B7B9-43C1-8B1F-133B291A5BB4}">
      <dgm:prSet/>
      <dgm:spPr/>
      <dgm:t>
        <a:bodyPr/>
        <a:lstStyle/>
        <a:p>
          <a:endParaRPr lang="en-US"/>
        </a:p>
      </dgm:t>
    </dgm:pt>
    <dgm:pt modelId="{9ED9FE8F-E027-4181-BAB3-574616E7F82D}">
      <dgm:prSet/>
      <dgm:spPr/>
      <dgm:t>
        <a:bodyPr/>
        <a:lstStyle/>
        <a:p>
          <a:r>
            <a:rPr lang="en-US"/>
            <a:t>Debate with a twist (SEL skills)</a:t>
          </a:r>
        </a:p>
      </dgm:t>
    </dgm:pt>
    <dgm:pt modelId="{ABE6F99C-8EFA-4094-AA53-D9F664962983}" type="parTrans" cxnId="{08410F6C-9195-41D7-A2EE-9CDC6ECCF9A7}">
      <dgm:prSet/>
      <dgm:spPr/>
      <dgm:t>
        <a:bodyPr/>
        <a:lstStyle/>
        <a:p>
          <a:endParaRPr lang="en-US"/>
        </a:p>
      </dgm:t>
    </dgm:pt>
    <dgm:pt modelId="{AC8C9305-532B-4676-9F04-744E6F3F8D4B}" type="sibTrans" cxnId="{08410F6C-9195-41D7-A2EE-9CDC6ECCF9A7}">
      <dgm:prSet/>
      <dgm:spPr/>
      <dgm:t>
        <a:bodyPr/>
        <a:lstStyle/>
        <a:p>
          <a:endParaRPr lang="en-US"/>
        </a:p>
      </dgm:t>
    </dgm:pt>
    <dgm:pt modelId="{61ACAE58-D0DB-4167-ADC0-F3E88AA88A41}">
      <dgm:prSet/>
      <dgm:spPr/>
      <dgm:t>
        <a:bodyPr/>
        <a:lstStyle/>
        <a:p>
          <a:r>
            <a:rPr lang="en-US"/>
            <a:t>Socratic Seminar</a:t>
          </a:r>
        </a:p>
      </dgm:t>
    </dgm:pt>
    <dgm:pt modelId="{A654C4C8-AC4B-4AE0-B2BC-CC76C9696B63}" type="parTrans" cxnId="{9C46D0A7-71B4-434F-947E-1F4883D6CACD}">
      <dgm:prSet/>
      <dgm:spPr/>
      <dgm:t>
        <a:bodyPr/>
        <a:lstStyle/>
        <a:p>
          <a:endParaRPr lang="en-US"/>
        </a:p>
      </dgm:t>
    </dgm:pt>
    <dgm:pt modelId="{BD149D1B-CA96-47BA-BE31-EA0D511429E4}" type="sibTrans" cxnId="{9C46D0A7-71B4-434F-947E-1F4883D6CACD}">
      <dgm:prSet/>
      <dgm:spPr/>
      <dgm:t>
        <a:bodyPr/>
        <a:lstStyle/>
        <a:p>
          <a:endParaRPr lang="en-US"/>
        </a:p>
      </dgm:t>
    </dgm:pt>
    <dgm:pt modelId="{07DAFC8C-61B6-4DFC-BD0D-24304D84DD3B}">
      <dgm:prSet/>
      <dgm:spPr/>
      <dgm:t>
        <a:bodyPr/>
        <a:lstStyle/>
        <a:p>
          <a:r>
            <a:rPr lang="en-US"/>
            <a:t>Panel</a:t>
          </a:r>
        </a:p>
      </dgm:t>
    </dgm:pt>
    <dgm:pt modelId="{2FDCEC7C-E98C-4A15-A8CD-215079BC5ED0}" type="parTrans" cxnId="{21C50B99-0EF1-4B7B-A9A1-C64A22B147A7}">
      <dgm:prSet/>
      <dgm:spPr/>
      <dgm:t>
        <a:bodyPr/>
        <a:lstStyle/>
        <a:p>
          <a:endParaRPr lang="en-US"/>
        </a:p>
      </dgm:t>
    </dgm:pt>
    <dgm:pt modelId="{B0BED9CD-0461-492E-8BF8-2F01FB724E67}" type="sibTrans" cxnId="{21C50B99-0EF1-4B7B-A9A1-C64A22B147A7}">
      <dgm:prSet/>
      <dgm:spPr/>
      <dgm:t>
        <a:bodyPr/>
        <a:lstStyle/>
        <a:p>
          <a:endParaRPr lang="en-US"/>
        </a:p>
      </dgm:t>
    </dgm:pt>
    <dgm:pt modelId="{23CE1429-316D-4E72-88F0-AF30323CAFA2}">
      <dgm:prSet/>
      <dgm:spPr/>
      <dgm:t>
        <a:bodyPr/>
        <a:lstStyle/>
        <a:p>
          <a:r>
            <a:rPr lang="en-US"/>
            <a:t>Pecha Kucha</a:t>
          </a:r>
        </a:p>
      </dgm:t>
    </dgm:pt>
    <dgm:pt modelId="{616CA93E-65D4-4C3A-B329-0C196AA9F554}" type="parTrans" cxnId="{696707EB-1067-4703-B721-97DA87D4EE5E}">
      <dgm:prSet/>
      <dgm:spPr/>
      <dgm:t>
        <a:bodyPr/>
        <a:lstStyle/>
        <a:p>
          <a:endParaRPr lang="en-US"/>
        </a:p>
      </dgm:t>
    </dgm:pt>
    <dgm:pt modelId="{E6BDE502-A065-40F9-93F8-85A6CB4B2705}" type="sibTrans" cxnId="{696707EB-1067-4703-B721-97DA87D4EE5E}">
      <dgm:prSet/>
      <dgm:spPr/>
      <dgm:t>
        <a:bodyPr/>
        <a:lstStyle/>
        <a:p>
          <a:endParaRPr lang="en-US"/>
        </a:p>
      </dgm:t>
    </dgm:pt>
    <dgm:pt modelId="{250FA88A-10FD-4C17-BCB8-2B89C8E6849E}" type="pres">
      <dgm:prSet presAssocID="{35124DED-BE17-463D-BD96-F1A0F1144C11}" presName="diagram" presStyleCnt="0">
        <dgm:presLayoutVars>
          <dgm:dir/>
          <dgm:resizeHandles val="exact"/>
        </dgm:presLayoutVars>
      </dgm:prSet>
      <dgm:spPr/>
    </dgm:pt>
    <dgm:pt modelId="{D32ACB9D-53B5-4AF6-ADE0-4F94C555D0B6}" type="pres">
      <dgm:prSet presAssocID="{E0A496F8-CC87-42C2-B1B8-EBFEE8846A4B}" presName="node" presStyleLbl="node1" presStyleIdx="0" presStyleCnt="6">
        <dgm:presLayoutVars>
          <dgm:bulletEnabled val="1"/>
        </dgm:presLayoutVars>
      </dgm:prSet>
      <dgm:spPr/>
    </dgm:pt>
    <dgm:pt modelId="{945671A9-91A2-4E26-BD10-6DBA212477E5}" type="pres">
      <dgm:prSet presAssocID="{B5C19746-C163-482D-8B3A-C72661C137CA}" presName="sibTrans" presStyleCnt="0"/>
      <dgm:spPr/>
    </dgm:pt>
    <dgm:pt modelId="{2A3F0733-5F17-4242-A868-01888A48C54E}" type="pres">
      <dgm:prSet presAssocID="{69BFA30D-E434-4F68-A375-DCAA4473EC2F}" presName="node" presStyleLbl="node1" presStyleIdx="1" presStyleCnt="6">
        <dgm:presLayoutVars>
          <dgm:bulletEnabled val="1"/>
        </dgm:presLayoutVars>
      </dgm:prSet>
      <dgm:spPr/>
    </dgm:pt>
    <dgm:pt modelId="{05D45651-826F-4494-9DCF-CC6FE80B6162}" type="pres">
      <dgm:prSet presAssocID="{6E58E543-CC4B-4B27-A2FD-33FD44613F90}" presName="sibTrans" presStyleCnt="0"/>
      <dgm:spPr/>
    </dgm:pt>
    <dgm:pt modelId="{60A59307-9921-4C76-897C-B7A47CBB762C}" type="pres">
      <dgm:prSet presAssocID="{9ED9FE8F-E027-4181-BAB3-574616E7F82D}" presName="node" presStyleLbl="node1" presStyleIdx="2" presStyleCnt="6">
        <dgm:presLayoutVars>
          <dgm:bulletEnabled val="1"/>
        </dgm:presLayoutVars>
      </dgm:prSet>
      <dgm:spPr/>
    </dgm:pt>
    <dgm:pt modelId="{30F1106F-A648-41BB-A8CA-9E308BCF9018}" type="pres">
      <dgm:prSet presAssocID="{AC8C9305-532B-4676-9F04-744E6F3F8D4B}" presName="sibTrans" presStyleCnt="0"/>
      <dgm:spPr/>
    </dgm:pt>
    <dgm:pt modelId="{7AB0EA84-22E8-42F1-A1F7-22A7313B79C4}" type="pres">
      <dgm:prSet presAssocID="{61ACAE58-D0DB-4167-ADC0-F3E88AA88A41}" presName="node" presStyleLbl="node1" presStyleIdx="3" presStyleCnt="6">
        <dgm:presLayoutVars>
          <dgm:bulletEnabled val="1"/>
        </dgm:presLayoutVars>
      </dgm:prSet>
      <dgm:spPr/>
    </dgm:pt>
    <dgm:pt modelId="{213C3FC3-CDB4-496B-AC4D-577FA14393F8}" type="pres">
      <dgm:prSet presAssocID="{BD149D1B-CA96-47BA-BE31-EA0D511429E4}" presName="sibTrans" presStyleCnt="0"/>
      <dgm:spPr/>
    </dgm:pt>
    <dgm:pt modelId="{D00F868E-FD90-46E2-81D5-57799C42A252}" type="pres">
      <dgm:prSet presAssocID="{07DAFC8C-61B6-4DFC-BD0D-24304D84DD3B}" presName="node" presStyleLbl="node1" presStyleIdx="4" presStyleCnt="6">
        <dgm:presLayoutVars>
          <dgm:bulletEnabled val="1"/>
        </dgm:presLayoutVars>
      </dgm:prSet>
      <dgm:spPr/>
    </dgm:pt>
    <dgm:pt modelId="{176015C4-9041-42C7-B084-091F134ACE9F}" type="pres">
      <dgm:prSet presAssocID="{B0BED9CD-0461-492E-8BF8-2F01FB724E67}" presName="sibTrans" presStyleCnt="0"/>
      <dgm:spPr/>
    </dgm:pt>
    <dgm:pt modelId="{FF724199-74B2-4D62-A0AA-D0BC1E0BDD17}" type="pres">
      <dgm:prSet presAssocID="{23CE1429-316D-4E72-88F0-AF30323CAFA2}" presName="node" presStyleLbl="node1" presStyleIdx="5" presStyleCnt="6">
        <dgm:presLayoutVars>
          <dgm:bulletEnabled val="1"/>
        </dgm:presLayoutVars>
      </dgm:prSet>
      <dgm:spPr/>
    </dgm:pt>
  </dgm:ptLst>
  <dgm:cxnLst>
    <dgm:cxn modelId="{4FF76C12-69BE-453C-95CA-10D9117CFEDC}" type="presOf" srcId="{35124DED-BE17-463D-BD96-F1A0F1144C11}" destId="{250FA88A-10FD-4C17-BCB8-2B89C8E6849E}" srcOrd="0" destOrd="0" presId="urn:microsoft.com/office/officeart/2005/8/layout/default"/>
    <dgm:cxn modelId="{5B79295B-AE56-4FF5-B8C3-9EF3AB418B3D}" type="presOf" srcId="{9ED9FE8F-E027-4181-BAB3-574616E7F82D}" destId="{60A59307-9921-4C76-897C-B7A47CBB762C}" srcOrd="0" destOrd="0" presId="urn:microsoft.com/office/officeart/2005/8/layout/default"/>
    <dgm:cxn modelId="{8E169762-637F-400E-B6AF-B8789EB719C8}" type="presOf" srcId="{69BFA30D-E434-4F68-A375-DCAA4473EC2F}" destId="{2A3F0733-5F17-4242-A868-01888A48C54E}" srcOrd="0" destOrd="0" presId="urn:microsoft.com/office/officeart/2005/8/layout/default"/>
    <dgm:cxn modelId="{3125744A-6C1E-4F02-AD8F-1D7474E6D5D9}" srcId="{35124DED-BE17-463D-BD96-F1A0F1144C11}" destId="{E0A496F8-CC87-42C2-B1B8-EBFEE8846A4B}" srcOrd="0" destOrd="0" parTransId="{DB8661E9-C0F9-4E85-BC3F-CA7267AE86F2}" sibTransId="{B5C19746-C163-482D-8B3A-C72661C137CA}"/>
    <dgm:cxn modelId="{08410F6C-9195-41D7-A2EE-9CDC6ECCF9A7}" srcId="{35124DED-BE17-463D-BD96-F1A0F1144C11}" destId="{9ED9FE8F-E027-4181-BAB3-574616E7F82D}" srcOrd="2" destOrd="0" parTransId="{ABE6F99C-8EFA-4094-AA53-D9F664962983}" sibTransId="{AC8C9305-532B-4676-9F04-744E6F3F8D4B}"/>
    <dgm:cxn modelId="{72B0D96D-01D6-47B1-B640-6D5582C0A498}" type="presOf" srcId="{23CE1429-316D-4E72-88F0-AF30323CAFA2}" destId="{FF724199-74B2-4D62-A0AA-D0BC1E0BDD17}" srcOrd="0" destOrd="0" presId="urn:microsoft.com/office/officeart/2005/8/layout/default"/>
    <dgm:cxn modelId="{2E346B75-B7B9-43C1-8B1F-133B291A5BB4}" srcId="{35124DED-BE17-463D-BD96-F1A0F1144C11}" destId="{69BFA30D-E434-4F68-A375-DCAA4473EC2F}" srcOrd="1" destOrd="0" parTransId="{BF3D31BA-194E-4C27-9827-C4799567602E}" sibTransId="{6E58E543-CC4B-4B27-A2FD-33FD44613F90}"/>
    <dgm:cxn modelId="{69A9E178-5EF5-4771-B349-C2D1CE1F78E3}" type="presOf" srcId="{E0A496F8-CC87-42C2-B1B8-EBFEE8846A4B}" destId="{D32ACB9D-53B5-4AF6-ADE0-4F94C555D0B6}" srcOrd="0" destOrd="0" presId="urn:microsoft.com/office/officeart/2005/8/layout/default"/>
    <dgm:cxn modelId="{811FBC82-5EDA-4A49-842C-9113A530A454}" type="presOf" srcId="{61ACAE58-D0DB-4167-ADC0-F3E88AA88A41}" destId="{7AB0EA84-22E8-42F1-A1F7-22A7313B79C4}" srcOrd="0" destOrd="0" presId="urn:microsoft.com/office/officeart/2005/8/layout/default"/>
    <dgm:cxn modelId="{21C50B99-0EF1-4B7B-A9A1-C64A22B147A7}" srcId="{35124DED-BE17-463D-BD96-F1A0F1144C11}" destId="{07DAFC8C-61B6-4DFC-BD0D-24304D84DD3B}" srcOrd="4" destOrd="0" parTransId="{2FDCEC7C-E98C-4A15-A8CD-215079BC5ED0}" sibTransId="{B0BED9CD-0461-492E-8BF8-2F01FB724E67}"/>
    <dgm:cxn modelId="{9C46D0A7-71B4-434F-947E-1F4883D6CACD}" srcId="{35124DED-BE17-463D-BD96-F1A0F1144C11}" destId="{61ACAE58-D0DB-4167-ADC0-F3E88AA88A41}" srcOrd="3" destOrd="0" parTransId="{A654C4C8-AC4B-4AE0-B2BC-CC76C9696B63}" sibTransId="{BD149D1B-CA96-47BA-BE31-EA0D511429E4}"/>
    <dgm:cxn modelId="{696707EB-1067-4703-B721-97DA87D4EE5E}" srcId="{35124DED-BE17-463D-BD96-F1A0F1144C11}" destId="{23CE1429-316D-4E72-88F0-AF30323CAFA2}" srcOrd="5" destOrd="0" parTransId="{616CA93E-65D4-4C3A-B329-0C196AA9F554}" sibTransId="{E6BDE502-A065-40F9-93F8-85A6CB4B2705}"/>
    <dgm:cxn modelId="{FFE646FA-69B7-42E5-8652-91F498FA670C}" type="presOf" srcId="{07DAFC8C-61B6-4DFC-BD0D-24304D84DD3B}" destId="{D00F868E-FD90-46E2-81D5-57799C42A252}" srcOrd="0" destOrd="0" presId="urn:microsoft.com/office/officeart/2005/8/layout/default"/>
    <dgm:cxn modelId="{4809F86C-4B45-4DF5-B787-9C13C1D35E2A}" type="presParOf" srcId="{250FA88A-10FD-4C17-BCB8-2B89C8E6849E}" destId="{D32ACB9D-53B5-4AF6-ADE0-4F94C555D0B6}" srcOrd="0" destOrd="0" presId="urn:microsoft.com/office/officeart/2005/8/layout/default"/>
    <dgm:cxn modelId="{783AA03A-CF15-4FCC-99D7-7215E4D39A4C}" type="presParOf" srcId="{250FA88A-10FD-4C17-BCB8-2B89C8E6849E}" destId="{945671A9-91A2-4E26-BD10-6DBA212477E5}" srcOrd="1" destOrd="0" presId="urn:microsoft.com/office/officeart/2005/8/layout/default"/>
    <dgm:cxn modelId="{5BE56B37-4B3B-4A99-B07E-4278447DE955}" type="presParOf" srcId="{250FA88A-10FD-4C17-BCB8-2B89C8E6849E}" destId="{2A3F0733-5F17-4242-A868-01888A48C54E}" srcOrd="2" destOrd="0" presId="urn:microsoft.com/office/officeart/2005/8/layout/default"/>
    <dgm:cxn modelId="{3176612F-2DD3-4813-A239-81F1BA7BD0AD}" type="presParOf" srcId="{250FA88A-10FD-4C17-BCB8-2B89C8E6849E}" destId="{05D45651-826F-4494-9DCF-CC6FE80B6162}" srcOrd="3" destOrd="0" presId="urn:microsoft.com/office/officeart/2005/8/layout/default"/>
    <dgm:cxn modelId="{D6888216-C71B-4599-9F3C-A6B20AC1E6CF}" type="presParOf" srcId="{250FA88A-10FD-4C17-BCB8-2B89C8E6849E}" destId="{60A59307-9921-4C76-897C-B7A47CBB762C}" srcOrd="4" destOrd="0" presId="urn:microsoft.com/office/officeart/2005/8/layout/default"/>
    <dgm:cxn modelId="{2F6EC351-34FA-47ED-8E5F-DAFDA8C4F803}" type="presParOf" srcId="{250FA88A-10FD-4C17-BCB8-2B89C8E6849E}" destId="{30F1106F-A648-41BB-A8CA-9E308BCF9018}" srcOrd="5" destOrd="0" presId="urn:microsoft.com/office/officeart/2005/8/layout/default"/>
    <dgm:cxn modelId="{8FEB74CE-ED52-4C7C-961E-0E377E4F8A2D}" type="presParOf" srcId="{250FA88A-10FD-4C17-BCB8-2B89C8E6849E}" destId="{7AB0EA84-22E8-42F1-A1F7-22A7313B79C4}" srcOrd="6" destOrd="0" presId="urn:microsoft.com/office/officeart/2005/8/layout/default"/>
    <dgm:cxn modelId="{2755F3E0-4F63-4C3A-90DD-27716166E3A0}" type="presParOf" srcId="{250FA88A-10FD-4C17-BCB8-2B89C8E6849E}" destId="{213C3FC3-CDB4-496B-AC4D-577FA14393F8}" srcOrd="7" destOrd="0" presId="urn:microsoft.com/office/officeart/2005/8/layout/default"/>
    <dgm:cxn modelId="{A347FCE2-0CB1-4857-AD5C-FD3F3AD8B070}" type="presParOf" srcId="{250FA88A-10FD-4C17-BCB8-2B89C8E6849E}" destId="{D00F868E-FD90-46E2-81D5-57799C42A252}" srcOrd="8" destOrd="0" presId="urn:microsoft.com/office/officeart/2005/8/layout/default"/>
    <dgm:cxn modelId="{C6364A24-511F-4930-9F51-2E788C12279C}" type="presParOf" srcId="{250FA88A-10FD-4C17-BCB8-2B89C8E6849E}" destId="{176015C4-9041-42C7-B084-091F134ACE9F}" srcOrd="9" destOrd="0" presId="urn:microsoft.com/office/officeart/2005/8/layout/default"/>
    <dgm:cxn modelId="{E8A38842-E34A-42B6-86C3-4E60948461E9}" type="presParOf" srcId="{250FA88A-10FD-4C17-BCB8-2B89C8E6849E}" destId="{FF724199-74B2-4D62-A0AA-D0BC1E0BDD17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33C756-3B4A-4E1F-8E7F-4AC1DAF5F24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7C3F5FE-262F-4208-89B0-EF4A4FD5E7B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Students will be able to:</a:t>
          </a:r>
          <a:endParaRPr lang="en-US"/>
        </a:p>
      </dgm:t>
    </dgm:pt>
    <dgm:pt modelId="{E66D82FD-BC32-4D7B-8CA7-7ACB3EFA51B9}" type="parTrans" cxnId="{E9C7E35F-EBF5-4A90-99AF-C4F54F69B943}">
      <dgm:prSet/>
      <dgm:spPr/>
      <dgm:t>
        <a:bodyPr/>
        <a:lstStyle/>
        <a:p>
          <a:endParaRPr lang="en-US"/>
        </a:p>
      </dgm:t>
    </dgm:pt>
    <dgm:pt modelId="{BBFCB93B-12DA-4443-872F-8CC0DC595A9B}" type="sibTrans" cxnId="{E9C7E35F-EBF5-4A90-99AF-C4F54F69B943}">
      <dgm:prSet/>
      <dgm:spPr/>
      <dgm:t>
        <a:bodyPr/>
        <a:lstStyle/>
        <a:p>
          <a:endParaRPr lang="en-US"/>
        </a:p>
      </dgm:t>
    </dgm:pt>
    <dgm:pt modelId="{249C779C-9A0C-4485-A370-43F112293CF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Express Opinions Clearly</a:t>
          </a:r>
          <a:endParaRPr lang="en-US"/>
        </a:p>
      </dgm:t>
    </dgm:pt>
    <dgm:pt modelId="{D2CEE813-E522-449D-8C07-508ACD87EA7A}" type="parTrans" cxnId="{FD2DE0F7-239A-474F-B046-BC494B928563}">
      <dgm:prSet/>
      <dgm:spPr/>
      <dgm:t>
        <a:bodyPr/>
        <a:lstStyle/>
        <a:p>
          <a:endParaRPr lang="en-US"/>
        </a:p>
      </dgm:t>
    </dgm:pt>
    <dgm:pt modelId="{141F27D8-98AB-4C8C-B554-BF7BC05F0264}" type="sibTrans" cxnId="{FD2DE0F7-239A-474F-B046-BC494B928563}">
      <dgm:prSet/>
      <dgm:spPr/>
      <dgm:t>
        <a:bodyPr/>
        <a:lstStyle/>
        <a:p>
          <a:endParaRPr lang="en-US"/>
        </a:p>
      </dgm:t>
    </dgm:pt>
    <dgm:pt modelId="{297F68FA-57E5-4256-AB17-6A6D96EB7AB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Engage in Structured Debates</a:t>
          </a:r>
          <a:endParaRPr lang="en-US"/>
        </a:p>
      </dgm:t>
    </dgm:pt>
    <dgm:pt modelId="{7804F559-82A7-4693-BFD5-C2B569CA4E7C}" type="parTrans" cxnId="{117DF0A9-6BFC-4FA7-8405-1C428D765E62}">
      <dgm:prSet/>
      <dgm:spPr/>
      <dgm:t>
        <a:bodyPr/>
        <a:lstStyle/>
        <a:p>
          <a:endParaRPr lang="en-US"/>
        </a:p>
      </dgm:t>
    </dgm:pt>
    <dgm:pt modelId="{91866170-75AD-4015-8160-59333252BF4A}" type="sibTrans" cxnId="{117DF0A9-6BFC-4FA7-8405-1C428D765E62}">
      <dgm:prSet/>
      <dgm:spPr/>
      <dgm:t>
        <a:bodyPr/>
        <a:lstStyle/>
        <a:p>
          <a:endParaRPr lang="en-US"/>
        </a:p>
      </dgm:t>
    </dgm:pt>
    <dgm:pt modelId="{A5836F13-0DC4-4EBE-96F0-FCA0E6249DB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Use Media-Related Vocabulary</a:t>
          </a:r>
          <a:endParaRPr lang="en-US"/>
        </a:p>
      </dgm:t>
    </dgm:pt>
    <dgm:pt modelId="{00D90468-C75D-48B8-90D3-DB3F65CF352D}" type="parTrans" cxnId="{9AE4715C-B38F-4131-94ED-805C9211A68C}">
      <dgm:prSet/>
      <dgm:spPr/>
      <dgm:t>
        <a:bodyPr/>
        <a:lstStyle/>
        <a:p>
          <a:endParaRPr lang="en-US"/>
        </a:p>
      </dgm:t>
    </dgm:pt>
    <dgm:pt modelId="{54F98640-32C7-4ABD-B141-92EA49C5E14A}" type="sibTrans" cxnId="{9AE4715C-B38F-4131-94ED-805C9211A68C}">
      <dgm:prSet/>
      <dgm:spPr/>
      <dgm:t>
        <a:bodyPr/>
        <a:lstStyle/>
        <a:p>
          <a:endParaRPr lang="en-US"/>
        </a:p>
      </dgm:t>
    </dgm:pt>
    <dgm:pt modelId="{FF402F44-166C-4227-82B0-8B5B9BA6063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Demonstrate Active Listening Skills</a:t>
          </a:r>
          <a:endParaRPr lang="en-US"/>
        </a:p>
      </dgm:t>
    </dgm:pt>
    <dgm:pt modelId="{996D9FCE-9D95-48CE-89F4-675A086EA64E}" type="parTrans" cxnId="{2BCA72D6-393F-427A-90ED-78A51E073F02}">
      <dgm:prSet/>
      <dgm:spPr/>
      <dgm:t>
        <a:bodyPr/>
        <a:lstStyle/>
        <a:p>
          <a:endParaRPr lang="en-US"/>
        </a:p>
      </dgm:t>
    </dgm:pt>
    <dgm:pt modelId="{D586AB29-1A18-4A12-B659-F669DC127C06}" type="sibTrans" cxnId="{2BCA72D6-393F-427A-90ED-78A51E073F02}">
      <dgm:prSet/>
      <dgm:spPr/>
      <dgm:t>
        <a:bodyPr/>
        <a:lstStyle/>
        <a:p>
          <a:endParaRPr lang="en-US"/>
        </a:p>
      </dgm:t>
    </dgm:pt>
    <dgm:pt modelId="{B3A3A2F2-21B6-4C8B-ACCA-B1D0734E3B0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Improve Pronunciation and Intonation</a:t>
          </a:r>
          <a:endParaRPr lang="en-US"/>
        </a:p>
      </dgm:t>
    </dgm:pt>
    <dgm:pt modelId="{3BE5DBB2-E6AF-4643-9E22-83BF1B6EC1DF}" type="parTrans" cxnId="{7AB14C37-4509-47D1-A2C7-6A85F6807704}">
      <dgm:prSet/>
      <dgm:spPr/>
      <dgm:t>
        <a:bodyPr/>
        <a:lstStyle/>
        <a:p>
          <a:endParaRPr lang="en-US"/>
        </a:p>
      </dgm:t>
    </dgm:pt>
    <dgm:pt modelId="{201CC703-58C6-4BCC-9FE7-C2E0F94F2A13}" type="sibTrans" cxnId="{7AB14C37-4509-47D1-A2C7-6A85F6807704}">
      <dgm:prSet/>
      <dgm:spPr/>
      <dgm:t>
        <a:bodyPr/>
        <a:lstStyle/>
        <a:p>
          <a:endParaRPr lang="en-US"/>
        </a:p>
      </dgm:t>
    </dgm:pt>
    <dgm:pt modelId="{98F3F195-0F03-4BA4-B820-FA0137973D5D}" type="pres">
      <dgm:prSet presAssocID="{D733C756-3B4A-4E1F-8E7F-4AC1DAF5F24A}" presName="root" presStyleCnt="0">
        <dgm:presLayoutVars>
          <dgm:dir/>
          <dgm:resizeHandles val="exact"/>
        </dgm:presLayoutVars>
      </dgm:prSet>
      <dgm:spPr/>
    </dgm:pt>
    <dgm:pt modelId="{13DE54EB-2CCB-4895-9996-DB463C219431}" type="pres">
      <dgm:prSet presAssocID="{A7C3F5FE-262F-4208-89B0-EF4A4FD5E7B7}" presName="compNode" presStyleCnt="0"/>
      <dgm:spPr/>
    </dgm:pt>
    <dgm:pt modelId="{1B86E5FC-2C6B-4191-A0CB-B6BE8211BD90}" type="pres">
      <dgm:prSet presAssocID="{A7C3F5FE-262F-4208-89B0-EF4A4FD5E7B7}" presName="bgRect" presStyleLbl="bgShp" presStyleIdx="0" presStyleCnt="6"/>
      <dgm:spPr/>
    </dgm:pt>
    <dgm:pt modelId="{07C98F0F-6044-4913-A55C-D7BE59B5406D}" type="pres">
      <dgm:prSet presAssocID="{A7C3F5FE-262F-4208-89B0-EF4A4FD5E7B7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D7753B9E-B210-4048-97A3-25EA15B2F468}" type="pres">
      <dgm:prSet presAssocID="{A7C3F5FE-262F-4208-89B0-EF4A4FD5E7B7}" presName="spaceRect" presStyleCnt="0"/>
      <dgm:spPr/>
    </dgm:pt>
    <dgm:pt modelId="{DE7B5670-8320-4A5E-AE17-CC63C665541E}" type="pres">
      <dgm:prSet presAssocID="{A7C3F5FE-262F-4208-89B0-EF4A4FD5E7B7}" presName="parTx" presStyleLbl="revTx" presStyleIdx="0" presStyleCnt="6">
        <dgm:presLayoutVars>
          <dgm:chMax val="0"/>
          <dgm:chPref val="0"/>
        </dgm:presLayoutVars>
      </dgm:prSet>
      <dgm:spPr/>
    </dgm:pt>
    <dgm:pt modelId="{47313CC0-7331-48FC-9BA6-C4859EC82B4A}" type="pres">
      <dgm:prSet presAssocID="{BBFCB93B-12DA-4443-872F-8CC0DC595A9B}" presName="sibTrans" presStyleCnt="0"/>
      <dgm:spPr/>
    </dgm:pt>
    <dgm:pt modelId="{1722390D-0112-4FCD-B0DA-6E5BB478B963}" type="pres">
      <dgm:prSet presAssocID="{249C779C-9A0C-4485-A370-43F112293CFB}" presName="compNode" presStyleCnt="0"/>
      <dgm:spPr/>
    </dgm:pt>
    <dgm:pt modelId="{47D4EFAB-13D5-4E06-9F8C-857AA11DC5AB}" type="pres">
      <dgm:prSet presAssocID="{249C779C-9A0C-4485-A370-43F112293CFB}" presName="bgRect" presStyleLbl="bgShp" presStyleIdx="1" presStyleCnt="6"/>
      <dgm:spPr/>
    </dgm:pt>
    <dgm:pt modelId="{646B7DDC-ECA0-448F-B982-E25EFD81E780}" type="pres">
      <dgm:prSet presAssocID="{249C779C-9A0C-4485-A370-43F112293CFB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8CEEAC6E-F0BB-4DA0-96BE-F7D3A3376E21}" type="pres">
      <dgm:prSet presAssocID="{249C779C-9A0C-4485-A370-43F112293CFB}" presName="spaceRect" presStyleCnt="0"/>
      <dgm:spPr/>
    </dgm:pt>
    <dgm:pt modelId="{4BC7DCC6-B7E0-4FCE-9C73-94B90338FAC1}" type="pres">
      <dgm:prSet presAssocID="{249C779C-9A0C-4485-A370-43F112293CFB}" presName="parTx" presStyleLbl="revTx" presStyleIdx="1" presStyleCnt="6">
        <dgm:presLayoutVars>
          <dgm:chMax val="0"/>
          <dgm:chPref val="0"/>
        </dgm:presLayoutVars>
      </dgm:prSet>
      <dgm:spPr/>
    </dgm:pt>
    <dgm:pt modelId="{E7F42DCA-2515-4930-99E4-7652B918351B}" type="pres">
      <dgm:prSet presAssocID="{141F27D8-98AB-4C8C-B554-BF7BC05F0264}" presName="sibTrans" presStyleCnt="0"/>
      <dgm:spPr/>
    </dgm:pt>
    <dgm:pt modelId="{D5ABEA00-1264-4A30-A5C2-75A702ABB4BA}" type="pres">
      <dgm:prSet presAssocID="{297F68FA-57E5-4256-AB17-6A6D96EB7ABE}" presName="compNode" presStyleCnt="0"/>
      <dgm:spPr/>
    </dgm:pt>
    <dgm:pt modelId="{83EDB6EC-DEB7-472D-AB3A-CF686CAC81EE}" type="pres">
      <dgm:prSet presAssocID="{297F68FA-57E5-4256-AB17-6A6D96EB7ABE}" presName="bgRect" presStyleLbl="bgShp" presStyleIdx="2" presStyleCnt="6"/>
      <dgm:spPr/>
    </dgm:pt>
    <dgm:pt modelId="{F76FC78C-D88B-44D6-B15D-046EC3D2DFE9}" type="pres">
      <dgm:prSet presAssocID="{297F68FA-57E5-4256-AB17-6A6D96EB7ABE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51C8A6AD-AD62-4275-8F6A-3FD055082F76}" type="pres">
      <dgm:prSet presAssocID="{297F68FA-57E5-4256-AB17-6A6D96EB7ABE}" presName="spaceRect" presStyleCnt="0"/>
      <dgm:spPr/>
    </dgm:pt>
    <dgm:pt modelId="{9E9232EA-A9EA-4516-8F41-A64CF24082E3}" type="pres">
      <dgm:prSet presAssocID="{297F68FA-57E5-4256-AB17-6A6D96EB7ABE}" presName="parTx" presStyleLbl="revTx" presStyleIdx="2" presStyleCnt="6">
        <dgm:presLayoutVars>
          <dgm:chMax val="0"/>
          <dgm:chPref val="0"/>
        </dgm:presLayoutVars>
      </dgm:prSet>
      <dgm:spPr/>
    </dgm:pt>
    <dgm:pt modelId="{AF3321FF-C352-4AC4-91EB-365F35DA74DE}" type="pres">
      <dgm:prSet presAssocID="{91866170-75AD-4015-8160-59333252BF4A}" presName="sibTrans" presStyleCnt="0"/>
      <dgm:spPr/>
    </dgm:pt>
    <dgm:pt modelId="{329457F6-69EE-44D9-8056-0944C0576F15}" type="pres">
      <dgm:prSet presAssocID="{A5836F13-0DC4-4EBE-96F0-FCA0E6249DBD}" presName="compNode" presStyleCnt="0"/>
      <dgm:spPr/>
    </dgm:pt>
    <dgm:pt modelId="{16C89B2B-B705-494A-8062-890EBA09A082}" type="pres">
      <dgm:prSet presAssocID="{A5836F13-0DC4-4EBE-96F0-FCA0E6249DBD}" presName="bgRect" presStyleLbl="bgShp" presStyleIdx="3" presStyleCnt="6"/>
      <dgm:spPr/>
    </dgm:pt>
    <dgm:pt modelId="{35F6EEED-3CCE-4AC6-BA2B-4A1BD222B96C}" type="pres">
      <dgm:prSet presAssocID="{A5836F13-0DC4-4EBE-96F0-FCA0E6249DBD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ewspaper"/>
        </a:ext>
      </dgm:extLst>
    </dgm:pt>
    <dgm:pt modelId="{2AFB575F-90E4-43B8-9AE2-351834233935}" type="pres">
      <dgm:prSet presAssocID="{A5836F13-0DC4-4EBE-96F0-FCA0E6249DBD}" presName="spaceRect" presStyleCnt="0"/>
      <dgm:spPr/>
    </dgm:pt>
    <dgm:pt modelId="{C0502147-914B-46AC-9042-E2FF9937BA24}" type="pres">
      <dgm:prSet presAssocID="{A5836F13-0DC4-4EBE-96F0-FCA0E6249DBD}" presName="parTx" presStyleLbl="revTx" presStyleIdx="3" presStyleCnt="6">
        <dgm:presLayoutVars>
          <dgm:chMax val="0"/>
          <dgm:chPref val="0"/>
        </dgm:presLayoutVars>
      </dgm:prSet>
      <dgm:spPr/>
    </dgm:pt>
    <dgm:pt modelId="{557DE2CA-890A-4FA4-A220-B77E844FC444}" type="pres">
      <dgm:prSet presAssocID="{54F98640-32C7-4ABD-B141-92EA49C5E14A}" presName="sibTrans" presStyleCnt="0"/>
      <dgm:spPr/>
    </dgm:pt>
    <dgm:pt modelId="{C4038973-AE96-4EE7-B7D6-D066E1FF2E7C}" type="pres">
      <dgm:prSet presAssocID="{FF402F44-166C-4227-82B0-8B5B9BA60632}" presName="compNode" presStyleCnt="0"/>
      <dgm:spPr/>
    </dgm:pt>
    <dgm:pt modelId="{E09C9FD9-EAC8-4A04-9A46-489C136E70A5}" type="pres">
      <dgm:prSet presAssocID="{FF402F44-166C-4227-82B0-8B5B9BA60632}" presName="bgRect" presStyleLbl="bgShp" presStyleIdx="4" presStyleCnt="6"/>
      <dgm:spPr/>
    </dgm:pt>
    <dgm:pt modelId="{3BFA2279-5055-4767-8A22-BE140530FE3A}" type="pres">
      <dgm:prSet presAssocID="{FF402F44-166C-4227-82B0-8B5B9BA60632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A181C464-A4EB-4ED2-A39A-B9E4233127F4}" type="pres">
      <dgm:prSet presAssocID="{FF402F44-166C-4227-82B0-8B5B9BA60632}" presName="spaceRect" presStyleCnt="0"/>
      <dgm:spPr/>
    </dgm:pt>
    <dgm:pt modelId="{28BB5391-7AB1-4E5F-B70E-C72222A276F4}" type="pres">
      <dgm:prSet presAssocID="{FF402F44-166C-4227-82B0-8B5B9BA60632}" presName="parTx" presStyleLbl="revTx" presStyleIdx="4" presStyleCnt="6">
        <dgm:presLayoutVars>
          <dgm:chMax val="0"/>
          <dgm:chPref val="0"/>
        </dgm:presLayoutVars>
      </dgm:prSet>
      <dgm:spPr/>
    </dgm:pt>
    <dgm:pt modelId="{137E9FA6-E0A2-4F5F-810B-8D308CB1CC5E}" type="pres">
      <dgm:prSet presAssocID="{D586AB29-1A18-4A12-B659-F669DC127C06}" presName="sibTrans" presStyleCnt="0"/>
      <dgm:spPr/>
    </dgm:pt>
    <dgm:pt modelId="{5B9AFE1B-F9B2-4CC2-A20C-5C432E2E247A}" type="pres">
      <dgm:prSet presAssocID="{B3A3A2F2-21B6-4C8B-ACCA-B1D0734E3B00}" presName="compNode" presStyleCnt="0"/>
      <dgm:spPr/>
    </dgm:pt>
    <dgm:pt modelId="{B3EB4024-5990-4F2E-AA3C-59EF941FE39D}" type="pres">
      <dgm:prSet presAssocID="{B3A3A2F2-21B6-4C8B-ACCA-B1D0734E3B00}" presName="bgRect" presStyleLbl="bgShp" presStyleIdx="5" presStyleCnt="6"/>
      <dgm:spPr/>
    </dgm:pt>
    <dgm:pt modelId="{67E0AD76-95B3-4044-9744-F5CC0CC11770}" type="pres">
      <dgm:prSet presAssocID="{B3A3A2F2-21B6-4C8B-ACCA-B1D0734E3B00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Volume"/>
        </a:ext>
      </dgm:extLst>
    </dgm:pt>
    <dgm:pt modelId="{EF435539-5E80-4706-AB4C-CB950E6375AA}" type="pres">
      <dgm:prSet presAssocID="{B3A3A2F2-21B6-4C8B-ACCA-B1D0734E3B00}" presName="spaceRect" presStyleCnt="0"/>
      <dgm:spPr/>
    </dgm:pt>
    <dgm:pt modelId="{5A57C31D-DB97-4B8D-8572-D2961501B721}" type="pres">
      <dgm:prSet presAssocID="{B3A3A2F2-21B6-4C8B-ACCA-B1D0734E3B00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BC0F922A-BCE5-48EE-A2C9-A1402BC98B19}" type="presOf" srcId="{FF402F44-166C-4227-82B0-8B5B9BA60632}" destId="{28BB5391-7AB1-4E5F-B70E-C72222A276F4}" srcOrd="0" destOrd="0" presId="urn:microsoft.com/office/officeart/2018/2/layout/IconVerticalSolidList"/>
    <dgm:cxn modelId="{E0884C2B-AF1C-4A05-8ADF-ABFB65BB9F09}" type="presOf" srcId="{249C779C-9A0C-4485-A370-43F112293CFB}" destId="{4BC7DCC6-B7E0-4FCE-9C73-94B90338FAC1}" srcOrd="0" destOrd="0" presId="urn:microsoft.com/office/officeart/2018/2/layout/IconVerticalSolidList"/>
    <dgm:cxn modelId="{4A34C431-1BAB-4C5A-A306-198420590234}" type="presOf" srcId="{B3A3A2F2-21B6-4C8B-ACCA-B1D0734E3B00}" destId="{5A57C31D-DB97-4B8D-8572-D2961501B721}" srcOrd="0" destOrd="0" presId="urn:microsoft.com/office/officeart/2018/2/layout/IconVerticalSolidList"/>
    <dgm:cxn modelId="{7AB14C37-4509-47D1-A2C7-6A85F6807704}" srcId="{D733C756-3B4A-4E1F-8E7F-4AC1DAF5F24A}" destId="{B3A3A2F2-21B6-4C8B-ACCA-B1D0734E3B00}" srcOrd="5" destOrd="0" parTransId="{3BE5DBB2-E6AF-4643-9E22-83BF1B6EC1DF}" sibTransId="{201CC703-58C6-4BCC-9FE7-C2E0F94F2A13}"/>
    <dgm:cxn modelId="{C61C343A-077E-44B3-9BC1-4CBFD7F1A9EB}" type="presOf" srcId="{A7C3F5FE-262F-4208-89B0-EF4A4FD5E7B7}" destId="{DE7B5670-8320-4A5E-AE17-CC63C665541E}" srcOrd="0" destOrd="0" presId="urn:microsoft.com/office/officeart/2018/2/layout/IconVerticalSolidList"/>
    <dgm:cxn modelId="{9AE4715C-B38F-4131-94ED-805C9211A68C}" srcId="{D733C756-3B4A-4E1F-8E7F-4AC1DAF5F24A}" destId="{A5836F13-0DC4-4EBE-96F0-FCA0E6249DBD}" srcOrd="3" destOrd="0" parTransId="{00D90468-C75D-48B8-90D3-DB3F65CF352D}" sibTransId="{54F98640-32C7-4ABD-B141-92EA49C5E14A}"/>
    <dgm:cxn modelId="{E9C7E35F-EBF5-4A90-99AF-C4F54F69B943}" srcId="{D733C756-3B4A-4E1F-8E7F-4AC1DAF5F24A}" destId="{A7C3F5FE-262F-4208-89B0-EF4A4FD5E7B7}" srcOrd="0" destOrd="0" parTransId="{E66D82FD-BC32-4D7B-8CA7-7ACB3EFA51B9}" sibTransId="{BBFCB93B-12DA-4443-872F-8CC0DC595A9B}"/>
    <dgm:cxn modelId="{1DA37572-2245-45D8-BB61-AFF9A1A1F460}" type="presOf" srcId="{D733C756-3B4A-4E1F-8E7F-4AC1DAF5F24A}" destId="{98F3F195-0F03-4BA4-B820-FA0137973D5D}" srcOrd="0" destOrd="0" presId="urn:microsoft.com/office/officeart/2018/2/layout/IconVerticalSolidList"/>
    <dgm:cxn modelId="{B6EB4094-87CA-4BC0-B1D5-FD01CF5F2053}" type="presOf" srcId="{A5836F13-0DC4-4EBE-96F0-FCA0E6249DBD}" destId="{C0502147-914B-46AC-9042-E2FF9937BA24}" srcOrd="0" destOrd="0" presId="urn:microsoft.com/office/officeart/2018/2/layout/IconVerticalSolidList"/>
    <dgm:cxn modelId="{39BB1DA4-63F6-4CDC-8FDC-3F7F2AB031BA}" type="presOf" srcId="{297F68FA-57E5-4256-AB17-6A6D96EB7ABE}" destId="{9E9232EA-A9EA-4516-8F41-A64CF24082E3}" srcOrd="0" destOrd="0" presId="urn:microsoft.com/office/officeart/2018/2/layout/IconVerticalSolidList"/>
    <dgm:cxn modelId="{117DF0A9-6BFC-4FA7-8405-1C428D765E62}" srcId="{D733C756-3B4A-4E1F-8E7F-4AC1DAF5F24A}" destId="{297F68FA-57E5-4256-AB17-6A6D96EB7ABE}" srcOrd="2" destOrd="0" parTransId="{7804F559-82A7-4693-BFD5-C2B569CA4E7C}" sibTransId="{91866170-75AD-4015-8160-59333252BF4A}"/>
    <dgm:cxn modelId="{2BCA72D6-393F-427A-90ED-78A51E073F02}" srcId="{D733C756-3B4A-4E1F-8E7F-4AC1DAF5F24A}" destId="{FF402F44-166C-4227-82B0-8B5B9BA60632}" srcOrd="4" destOrd="0" parTransId="{996D9FCE-9D95-48CE-89F4-675A086EA64E}" sibTransId="{D586AB29-1A18-4A12-B659-F669DC127C06}"/>
    <dgm:cxn modelId="{FD2DE0F7-239A-474F-B046-BC494B928563}" srcId="{D733C756-3B4A-4E1F-8E7F-4AC1DAF5F24A}" destId="{249C779C-9A0C-4485-A370-43F112293CFB}" srcOrd="1" destOrd="0" parTransId="{D2CEE813-E522-449D-8C07-508ACD87EA7A}" sibTransId="{141F27D8-98AB-4C8C-B554-BF7BC05F0264}"/>
    <dgm:cxn modelId="{F091088B-BBCD-4AF1-95E3-A29458519B3F}" type="presParOf" srcId="{98F3F195-0F03-4BA4-B820-FA0137973D5D}" destId="{13DE54EB-2CCB-4895-9996-DB463C219431}" srcOrd="0" destOrd="0" presId="urn:microsoft.com/office/officeart/2018/2/layout/IconVerticalSolidList"/>
    <dgm:cxn modelId="{5CEA7477-8C86-4D8B-B2C5-28C39D043347}" type="presParOf" srcId="{13DE54EB-2CCB-4895-9996-DB463C219431}" destId="{1B86E5FC-2C6B-4191-A0CB-B6BE8211BD90}" srcOrd="0" destOrd="0" presId="urn:microsoft.com/office/officeart/2018/2/layout/IconVerticalSolidList"/>
    <dgm:cxn modelId="{3E04BA71-F0E6-4D13-AD3B-D145A240AF2E}" type="presParOf" srcId="{13DE54EB-2CCB-4895-9996-DB463C219431}" destId="{07C98F0F-6044-4913-A55C-D7BE59B5406D}" srcOrd="1" destOrd="0" presId="urn:microsoft.com/office/officeart/2018/2/layout/IconVerticalSolidList"/>
    <dgm:cxn modelId="{23426687-07A0-4752-97A3-9E9E6EFCDB5C}" type="presParOf" srcId="{13DE54EB-2CCB-4895-9996-DB463C219431}" destId="{D7753B9E-B210-4048-97A3-25EA15B2F468}" srcOrd="2" destOrd="0" presId="urn:microsoft.com/office/officeart/2018/2/layout/IconVerticalSolidList"/>
    <dgm:cxn modelId="{763D1071-9714-4CA4-A059-6AA865B800DC}" type="presParOf" srcId="{13DE54EB-2CCB-4895-9996-DB463C219431}" destId="{DE7B5670-8320-4A5E-AE17-CC63C665541E}" srcOrd="3" destOrd="0" presId="urn:microsoft.com/office/officeart/2018/2/layout/IconVerticalSolidList"/>
    <dgm:cxn modelId="{EEC79719-C694-4541-B864-E07E11824D3C}" type="presParOf" srcId="{98F3F195-0F03-4BA4-B820-FA0137973D5D}" destId="{47313CC0-7331-48FC-9BA6-C4859EC82B4A}" srcOrd="1" destOrd="0" presId="urn:microsoft.com/office/officeart/2018/2/layout/IconVerticalSolidList"/>
    <dgm:cxn modelId="{2B87A234-A05D-4617-B432-32CB48EA3E60}" type="presParOf" srcId="{98F3F195-0F03-4BA4-B820-FA0137973D5D}" destId="{1722390D-0112-4FCD-B0DA-6E5BB478B963}" srcOrd="2" destOrd="0" presId="urn:microsoft.com/office/officeart/2018/2/layout/IconVerticalSolidList"/>
    <dgm:cxn modelId="{1C301CF0-FBAD-4E86-AA75-7B3F2469ED96}" type="presParOf" srcId="{1722390D-0112-4FCD-B0DA-6E5BB478B963}" destId="{47D4EFAB-13D5-4E06-9F8C-857AA11DC5AB}" srcOrd="0" destOrd="0" presId="urn:microsoft.com/office/officeart/2018/2/layout/IconVerticalSolidList"/>
    <dgm:cxn modelId="{806CC54B-9B8E-4579-8550-9A60DA78A46D}" type="presParOf" srcId="{1722390D-0112-4FCD-B0DA-6E5BB478B963}" destId="{646B7DDC-ECA0-448F-B982-E25EFD81E780}" srcOrd="1" destOrd="0" presId="urn:microsoft.com/office/officeart/2018/2/layout/IconVerticalSolidList"/>
    <dgm:cxn modelId="{D7B4BE9B-584C-41A3-900D-3C9C625F5EF5}" type="presParOf" srcId="{1722390D-0112-4FCD-B0DA-6E5BB478B963}" destId="{8CEEAC6E-F0BB-4DA0-96BE-F7D3A3376E21}" srcOrd="2" destOrd="0" presId="urn:microsoft.com/office/officeart/2018/2/layout/IconVerticalSolidList"/>
    <dgm:cxn modelId="{A1D81992-234B-4398-9544-71CD99F7CA04}" type="presParOf" srcId="{1722390D-0112-4FCD-B0DA-6E5BB478B963}" destId="{4BC7DCC6-B7E0-4FCE-9C73-94B90338FAC1}" srcOrd="3" destOrd="0" presId="urn:microsoft.com/office/officeart/2018/2/layout/IconVerticalSolidList"/>
    <dgm:cxn modelId="{7A2B4859-3875-4C69-843D-3E8AC05A3306}" type="presParOf" srcId="{98F3F195-0F03-4BA4-B820-FA0137973D5D}" destId="{E7F42DCA-2515-4930-99E4-7652B918351B}" srcOrd="3" destOrd="0" presId="urn:microsoft.com/office/officeart/2018/2/layout/IconVerticalSolidList"/>
    <dgm:cxn modelId="{B2F4366C-D56B-4CA2-A01A-28E93D79D078}" type="presParOf" srcId="{98F3F195-0F03-4BA4-B820-FA0137973D5D}" destId="{D5ABEA00-1264-4A30-A5C2-75A702ABB4BA}" srcOrd="4" destOrd="0" presId="urn:microsoft.com/office/officeart/2018/2/layout/IconVerticalSolidList"/>
    <dgm:cxn modelId="{6E459EEB-F8C0-4FE7-8E92-C28E963CA456}" type="presParOf" srcId="{D5ABEA00-1264-4A30-A5C2-75A702ABB4BA}" destId="{83EDB6EC-DEB7-472D-AB3A-CF686CAC81EE}" srcOrd="0" destOrd="0" presId="urn:microsoft.com/office/officeart/2018/2/layout/IconVerticalSolidList"/>
    <dgm:cxn modelId="{F8005EA9-9CEF-4F86-A1C0-131C580E7F23}" type="presParOf" srcId="{D5ABEA00-1264-4A30-A5C2-75A702ABB4BA}" destId="{F76FC78C-D88B-44D6-B15D-046EC3D2DFE9}" srcOrd="1" destOrd="0" presId="urn:microsoft.com/office/officeart/2018/2/layout/IconVerticalSolidList"/>
    <dgm:cxn modelId="{9C64D4DB-E871-4C00-A69E-B01396E4C14B}" type="presParOf" srcId="{D5ABEA00-1264-4A30-A5C2-75A702ABB4BA}" destId="{51C8A6AD-AD62-4275-8F6A-3FD055082F76}" srcOrd="2" destOrd="0" presId="urn:microsoft.com/office/officeart/2018/2/layout/IconVerticalSolidList"/>
    <dgm:cxn modelId="{314E4781-A3AD-45F0-8E3C-530B4E455EE1}" type="presParOf" srcId="{D5ABEA00-1264-4A30-A5C2-75A702ABB4BA}" destId="{9E9232EA-A9EA-4516-8F41-A64CF24082E3}" srcOrd="3" destOrd="0" presId="urn:microsoft.com/office/officeart/2018/2/layout/IconVerticalSolidList"/>
    <dgm:cxn modelId="{013D48ED-E25D-4CEE-84FA-B739C6455C11}" type="presParOf" srcId="{98F3F195-0F03-4BA4-B820-FA0137973D5D}" destId="{AF3321FF-C352-4AC4-91EB-365F35DA74DE}" srcOrd="5" destOrd="0" presId="urn:microsoft.com/office/officeart/2018/2/layout/IconVerticalSolidList"/>
    <dgm:cxn modelId="{94300C56-3A73-4F51-AA6E-491D587CA93C}" type="presParOf" srcId="{98F3F195-0F03-4BA4-B820-FA0137973D5D}" destId="{329457F6-69EE-44D9-8056-0944C0576F15}" srcOrd="6" destOrd="0" presId="urn:microsoft.com/office/officeart/2018/2/layout/IconVerticalSolidList"/>
    <dgm:cxn modelId="{91BEF142-BA03-4AFF-9DE6-857BA2E3225C}" type="presParOf" srcId="{329457F6-69EE-44D9-8056-0944C0576F15}" destId="{16C89B2B-B705-494A-8062-890EBA09A082}" srcOrd="0" destOrd="0" presId="urn:microsoft.com/office/officeart/2018/2/layout/IconVerticalSolidList"/>
    <dgm:cxn modelId="{EC90127D-4FA8-4960-9B23-35A99AFDA747}" type="presParOf" srcId="{329457F6-69EE-44D9-8056-0944C0576F15}" destId="{35F6EEED-3CCE-4AC6-BA2B-4A1BD222B96C}" srcOrd="1" destOrd="0" presId="urn:microsoft.com/office/officeart/2018/2/layout/IconVerticalSolidList"/>
    <dgm:cxn modelId="{DA9F59ED-27AD-47FC-B1B6-0DF2F8783E45}" type="presParOf" srcId="{329457F6-69EE-44D9-8056-0944C0576F15}" destId="{2AFB575F-90E4-43B8-9AE2-351834233935}" srcOrd="2" destOrd="0" presId="urn:microsoft.com/office/officeart/2018/2/layout/IconVerticalSolidList"/>
    <dgm:cxn modelId="{10861307-2BBD-4346-84EA-E0ED4193BC42}" type="presParOf" srcId="{329457F6-69EE-44D9-8056-0944C0576F15}" destId="{C0502147-914B-46AC-9042-E2FF9937BA24}" srcOrd="3" destOrd="0" presId="urn:microsoft.com/office/officeart/2018/2/layout/IconVerticalSolidList"/>
    <dgm:cxn modelId="{C239581B-0D3F-4BAA-A1C8-4AD068025D52}" type="presParOf" srcId="{98F3F195-0F03-4BA4-B820-FA0137973D5D}" destId="{557DE2CA-890A-4FA4-A220-B77E844FC444}" srcOrd="7" destOrd="0" presId="urn:microsoft.com/office/officeart/2018/2/layout/IconVerticalSolidList"/>
    <dgm:cxn modelId="{A0841417-068A-4CB3-948E-A53E94475FB0}" type="presParOf" srcId="{98F3F195-0F03-4BA4-B820-FA0137973D5D}" destId="{C4038973-AE96-4EE7-B7D6-D066E1FF2E7C}" srcOrd="8" destOrd="0" presId="urn:microsoft.com/office/officeart/2018/2/layout/IconVerticalSolidList"/>
    <dgm:cxn modelId="{ED720B67-ECCC-4497-8F50-61B8D727FF62}" type="presParOf" srcId="{C4038973-AE96-4EE7-B7D6-D066E1FF2E7C}" destId="{E09C9FD9-EAC8-4A04-9A46-489C136E70A5}" srcOrd="0" destOrd="0" presId="urn:microsoft.com/office/officeart/2018/2/layout/IconVerticalSolidList"/>
    <dgm:cxn modelId="{EF3C9526-DEF1-4B2C-B62D-D0B3CB3E315E}" type="presParOf" srcId="{C4038973-AE96-4EE7-B7D6-D066E1FF2E7C}" destId="{3BFA2279-5055-4767-8A22-BE140530FE3A}" srcOrd="1" destOrd="0" presId="urn:microsoft.com/office/officeart/2018/2/layout/IconVerticalSolidList"/>
    <dgm:cxn modelId="{66946F4A-A79C-4A11-9623-150B2FF0A2A6}" type="presParOf" srcId="{C4038973-AE96-4EE7-B7D6-D066E1FF2E7C}" destId="{A181C464-A4EB-4ED2-A39A-B9E4233127F4}" srcOrd="2" destOrd="0" presId="urn:microsoft.com/office/officeart/2018/2/layout/IconVerticalSolidList"/>
    <dgm:cxn modelId="{A7EEFEE2-5938-4B6A-A512-1E7C41CDE6D8}" type="presParOf" srcId="{C4038973-AE96-4EE7-B7D6-D066E1FF2E7C}" destId="{28BB5391-7AB1-4E5F-B70E-C72222A276F4}" srcOrd="3" destOrd="0" presId="urn:microsoft.com/office/officeart/2018/2/layout/IconVerticalSolidList"/>
    <dgm:cxn modelId="{F08B3D49-FBC9-4DB2-A4AA-FDE6E83D7FE0}" type="presParOf" srcId="{98F3F195-0F03-4BA4-B820-FA0137973D5D}" destId="{137E9FA6-E0A2-4F5F-810B-8D308CB1CC5E}" srcOrd="9" destOrd="0" presId="urn:microsoft.com/office/officeart/2018/2/layout/IconVerticalSolidList"/>
    <dgm:cxn modelId="{C11A4B87-11CD-4EBD-8A1D-287683EC2ED0}" type="presParOf" srcId="{98F3F195-0F03-4BA4-B820-FA0137973D5D}" destId="{5B9AFE1B-F9B2-4CC2-A20C-5C432E2E247A}" srcOrd="10" destOrd="0" presId="urn:microsoft.com/office/officeart/2018/2/layout/IconVerticalSolidList"/>
    <dgm:cxn modelId="{31357B0F-881F-4D0D-94BC-163C2A89EE8B}" type="presParOf" srcId="{5B9AFE1B-F9B2-4CC2-A20C-5C432E2E247A}" destId="{B3EB4024-5990-4F2E-AA3C-59EF941FE39D}" srcOrd="0" destOrd="0" presId="urn:microsoft.com/office/officeart/2018/2/layout/IconVerticalSolidList"/>
    <dgm:cxn modelId="{F6408C4D-43A3-4FA1-BC73-FD944E223D96}" type="presParOf" srcId="{5B9AFE1B-F9B2-4CC2-A20C-5C432E2E247A}" destId="{67E0AD76-95B3-4044-9744-F5CC0CC11770}" srcOrd="1" destOrd="0" presId="urn:microsoft.com/office/officeart/2018/2/layout/IconVerticalSolidList"/>
    <dgm:cxn modelId="{9C8D1782-0060-43D8-9106-F37A2BAA8E98}" type="presParOf" srcId="{5B9AFE1B-F9B2-4CC2-A20C-5C432E2E247A}" destId="{EF435539-5E80-4706-AB4C-CB950E6375AA}" srcOrd="2" destOrd="0" presId="urn:microsoft.com/office/officeart/2018/2/layout/IconVerticalSolidList"/>
    <dgm:cxn modelId="{85C4C336-FD96-4EFB-BD98-9599C19A88D6}" type="presParOf" srcId="{5B9AFE1B-F9B2-4CC2-A20C-5C432E2E247A}" destId="{5A57C31D-DB97-4B8D-8572-D2961501B72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D90E43-ED71-4E5D-A9D1-1ED95ABDFB16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2FB179-32D0-4ADE-B32E-44E56E572B2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 topic of this debate is  young people’s media use</a:t>
          </a:r>
        </a:p>
      </dgm:t>
    </dgm:pt>
    <dgm:pt modelId="{1F511902-655A-4FAC-B031-788C568E3956}" type="parTrans" cxnId="{ADC350AD-60AB-4DB7-AEA0-7DBD74AFBCBC}">
      <dgm:prSet/>
      <dgm:spPr/>
      <dgm:t>
        <a:bodyPr/>
        <a:lstStyle/>
        <a:p>
          <a:endParaRPr lang="en-US"/>
        </a:p>
      </dgm:t>
    </dgm:pt>
    <dgm:pt modelId="{1CC33D43-AD3E-4644-9B88-ACB0DFB10AC7}" type="sibTrans" cxnId="{ADC350AD-60AB-4DB7-AEA0-7DBD74AFBCBC}">
      <dgm:prSet/>
      <dgm:spPr/>
      <dgm:t>
        <a:bodyPr/>
        <a:lstStyle/>
        <a:p>
          <a:endParaRPr lang="en-US"/>
        </a:p>
      </dgm:t>
    </dgm:pt>
    <dgm:pt modelId="{D7A70A41-1A75-45EB-B7AF-0F6848D0BFB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If you agree with the idea, you will be on the FOR Team</a:t>
          </a:r>
        </a:p>
      </dgm:t>
    </dgm:pt>
    <dgm:pt modelId="{2395A349-7FB7-45F4-80D4-B738F22E3E80}" type="parTrans" cxnId="{AAB2E0D2-8BE1-449C-AA25-297AE6EC0C30}">
      <dgm:prSet/>
      <dgm:spPr/>
      <dgm:t>
        <a:bodyPr/>
        <a:lstStyle/>
        <a:p>
          <a:endParaRPr lang="en-US"/>
        </a:p>
      </dgm:t>
    </dgm:pt>
    <dgm:pt modelId="{5B41B2FE-6839-4F8B-8EE4-01F30A475263}" type="sibTrans" cxnId="{AAB2E0D2-8BE1-449C-AA25-297AE6EC0C30}">
      <dgm:prSet/>
      <dgm:spPr/>
      <dgm:t>
        <a:bodyPr/>
        <a:lstStyle/>
        <a:p>
          <a:endParaRPr lang="en-US"/>
        </a:p>
      </dgm:t>
    </dgm:pt>
    <dgm:pt modelId="{3097FC32-F460-4A26-A93A-FA977F0E0BE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It may be difficult to argue for something you disagree with but it’s a good opportunity to look at something from a different perspective</a:t>
          </a:r>
        </a:p>
      </dgm:t>
    </dgm:pt>
    <dgm:pt modelId="{475AB885-3214-416A-8D1F-5F0D8F932E0D}" type="parTrans" cxnId="{98F76510-8711-4E80-A3B1-4DF801B597DE}">
      <dgm:prSet/>
      <dgm:spPr/>
      <dgm:t>
        <a:bodyPr/>
        <a:lstStyle/>
        <a:p>
          <a:endParaRPr lang="en-US"/>
        </a:p>
      </dgm:t>
    </dgm:pt>
    <dgm:pt modelId="{56D42171-D601-46EC-B84C-2197C8565312}" type="sibTrans" cxnId="{98F76510-8711-4E80-A3B1-4DF801B597DE}">
      <dgm:prSet/>
      <dgm:spPr/>
      <dgm:t>
        <a:bodyPr/>
        <a:lstStyle/>
        <a:p>
          <a:endParaRPr lang="en-US"/>
        </a:p>
      </dgm:t>
    </dgm:pt>
    <dgm:pt modelId="{7EC760B5-2F57-428B-846B-DD6D136039EE}" type="pres">
      <dgm:prSet presAssocID="{EBD90E43-ED71-4E5D-A9D1-1ED95ABDFB16}" presName="root" presStyleCnt="0">
        <dgm:presLayoutVars>
          <dgm:dir/>
          <dgm:resizeHandles val="exact"/>
        </dgm:presLayoutVars>
      </dgm:prSet>
      <dgm:spPr/>
    </dgm:pt>
    <dgm:pt modelId="{A3F5153B-7F3F-41A6-992B-EB0EB4534B40}" type="pres">
      <dgm:prSet presAssocID="{C92FB179-32D0-4ADE-B32E-44E56E572B25}" presName="compNode" presStyleCnt="0"/>
      <dgm:spPr/>
    </dgm:pt>
    <dgm:pt modelId="{B6CCFB45-2A0C-4AA2-B5B8-AF6A7147BAD0}" type="pres">
      <dgm:prSet presAssocID="{C92FB179-32D0-4ADE-B32E-44E56E572B25}" presName="bgRect" presStyleLbl="bgShp" presStyleIdx="0" presStyleCnt="3"/>
      <dgm:spPr/>
    </dgm:pt>
    <dgm:pt modelId="{40DEB86D-107E-47F9-A1EF-277681410353}" type="pres">
      <dgm:prSet presAssocID="{C92FB179-32D0-4ADE-B32E-44E56E572B2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105BD168-703D-4392-8A4B-A0E7EABE9FBF}" type="pres">
      <dgm:prSet presAssocID="{C92FB179-32D0-4ADE-B32E-44E56E572B25}" presName="spaceRect" presStyleCnt="0"/>
      <dgm:spPr/>
    </dgm:pt>
    <dgm:pt modelId="{BDD0596B-B50F-43BB-8280-554AB5F6C884}" type="pres">
      <dgm:prSet presAssocID="{C92FB179-32D0-4ADE-B32E-44E56E572B25}" presName="parTx" presStyleLbl="revTx" presStyleIdx="0" presStyleCnt="3">
        <dgm:presLayoutVars>
          <dgm:chMax val="0"/>
          <dgm:chPref val="0"/>
        </dgm:presLayoutVars>
      </dgm:prSet>
      <dgm:spPr/>
    </dgm:pt>
    <dgm:pt modelId="{2CA0575D-BAA1-4E32-B487-01C6D106641D}" type="pres">
      <dgm:prSet presAssocID="{1CC33D43-AD3E-4644-9B88-ACB0DFB10AC7}" presName="sibTrans" presStyleCnt="0"/>
      <dgm:spPr/>
    </dgm:pt>
    <dgm:pt modelId="{42C8C8BF-7060-465E-BFBE-741C50D56F36}" type="pres">
      <dgm:prSet presAssocID="{D7A70A41-1A75-45EB-B7AF-0F6848D0BFBD}" presName="compNode" presStyleCnt="0"/>
      <dgm:spPr/>
    </dgm:pt>
    <dgm:pt modelId="{73BA6935-279E-4B9C-825F-B2EE7A58EB9E}" type="pres">
      <dgm:prSet presAssocID="{D7A70A41-1A75-45EB-B7AF-0F6848D0BFBD}" presName="bgRect" presStyleLbl="bgShp" presStyleIdx="1" presStyleCnt="3"/>
      <dgm:spPr/>
    </dgm:pt>
    <dgm:pt modelId="{7C12B973-BFA8-4859-9533-46AFF06E16FB}" type="pres">
      <dgm:prSet presAssocID="{D7A70A41-1A75-45EB-B7AF-0F6848D0BFB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0E08B868-06E7-4F70-A349-E5045EDEE649}" type="pres">
      <dgm:prSet presAssocID="{D7A70A41-1A75-45EB-B7AF-0F6848D0BFBD}" presName="spaceRect" presStyleCnt="0"/>
      <dgm:spPr/>
    </dgm:pt>
    <dgm:pt modelId="{D60433B2-06AD-48C7-A7CC-51CF7D8D2B15}" type="pres">
      <dgm:prSet presAssocID="{D7A70A41-1A75-45EB-B7AF-0F6848D0BFBD}" presName="parTx" presStyleLbl="revTx" presStyleIdx="1" presStyleCnt="3">
        <dgm:presLayoutVars>
          <dgm:chMax val="0"/>
          <dgm:chPref val="0"/>
        </dgm:presLayoutVars>
      </dgm:prSet>
      <dgm:spPr/>
    </dgm:pt>
    <dgm:pt modelId="{26BE26AC-E670-4785-85D1-6BCED83A7EB9}" type="pres">
      <dgm:prSet presAssocID="{5B41B2FE-6839-4F8B-8EE4-01F30A475263}" presName="sibTrans" presStyleCnt="0"/>
      <dgm:spPr/>
    </dgm:pt>
    <dgm:pt modelId="{24EFE8C6-B424-4CC6-89DD-BDA3362C3424}" type="pres">
      <dgm:prSet presAssocID="{3097FC32-F460-4A26-A93A-FA977F0E0BE4}" presName="compNode" presStyleCnt="0"/>
      <dgm:spPr/>
    </dgm:pt>
    <dgm:pt modelId="{8EE279E6-8C1E-4B6D-B60A-8689BD3D15A1}" type="pres">
      <dgm:prSet presAssocID="{3097FC32-F460-4A26-A93A-FA977F0E0BE4}" presName="bgRect" presStyleLbl="bgShp" presStyleIdx="2" presStyleCnt="3"/>
      <dgm:spPr/>
    </dgm:pt>
    <dgm:pt modelId="{A3F6AC6C-E086-4522-85AD-059929357766}" type="pres">
      <dgm:prSet presAssocID="{3097FC32-F460-4A26-A93A-FA977F0E0BE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E76EC7B1-93A9-4070-A620-E7B664F367CA}" type="pres">
      <dgm:prSet presAssocID="{3097FC32-F460-4A26-A93A-FA977F0E0BE4}" presName="spaceRect" presStyleCnt="0"/>
      <dgm:spPr/>
    </dgm:pt>
    <dgm:pt modelId="{3185D051-6635-4F1D-93B1-3B33CC1288DF}" type="pres">
      <dgm:prSet presAssocID="{3097FC32-F460-4A26-A93A-FA977F0E0BE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8F76510-8711-4E80-A3B1-4DF801B597DE}" srcId="{EBD90E43-ED71-4E5D-A9D1-1ED95ABDFB16}" destId="{3097FC32-F460-4A26-A93A-FA977F0E0BE4}" srcOrd="2" destOrd="0" parTransId="{475AB885-3214-416A-8D1F-5F0D8F932E0D}" sibTransId="{56D42171-D601-46EC-B84C-2197C8565312}"/>
    <dgm:cxn modelId="{EE722876-2B38-41D6-B5CD-B119378FFBED}" type="presOf" srcId="{D7A70A41-1A75-45EB-B7AF-0F6848D0BFBD}" destId="{D60433B2-06AD-48C7-A7CC-51CF7D8D2B15}" srcOrd="0" destOrd="0" presId="urn:microsoft.com/office/officeart/2018/2/layout/IconVerticalSolidList"/>
    <dgm:cxn modelId="{2EFDA299-8586-407B-BC14-C3ED40B4AAA8}" type="presOf" srcId="{EBD90E43-ED71-4E5D-A9D1-1ED95ABDFB16}" destId="{7EC760B5-2F57-428B-846B-DD6D136039EE}" srcOrd="0" destOrd="0" presId="urn:microsoft.com/office/officeart/2018/2/layout/IconVerticalSolidList"/>
    <dgm:cxn modelId="{E7805EA2-5DA7-4588-8155-DB3DEEAE2139}" type="presOf" srcId="{3097FC32-F460-4A26-A93A-FA977F0E0BE4}" destId="{3185D051-6635-4F1D-93B1-3B33CC1288DF}" srcOrd="0" destOrd="0" presId="urn:microsoft.com/office/officeart/2018/2/layout/IconVerticalSolidList"/>
    <dgm:cxn modelId="{ADC350AD-60AB-4DB7-AEA0-7DBD74AFBCBC}" srcId="{EBD90E43-ED71-4E5D-A9D1-1ED95ABDFB16}" destId="{C92FB179-32D0-4ADE-B32E-44E56E572B25}" srcOrd="0" destOrd="0" parTransId="{1F511902-655A-4FAC-B031-788C568E3956}" sibTransId="{1CC33D43-AD3E-4644-9B88-ACB0DFB10AC7}"/>
    <dgm:cxn modelId="{ED0DF4C5-FE30-4611-905A-5DC1E00FFB98}" type="presOf" srcId="{C92FB179-32D0-4ADE-B32E-44E56E572B25}" destId="{BDD0596B-B50F-43BB-8280-554AB5F6C884}" srcOrd="0" destOrd="0" presId="urn:microsoft.com/office/officeart/2018/2/layout/IconVerticalSolidList"/>
    <dgm:cxn modelId="{AAB2E0D2-8BE1-449C-AA25-297AE6EC0C30}" srcId="{EBD90E43-ED71-4E5D-A9D1-1ED95ABDFB16}" destId="{D7A70A41-1A75-45EB-B7AF-0F6848D0BFBD}" srcOrd="1" destOrd="0" parTransId="{2395A349-7FB7-45F4-80D4-B738F22E3E80}" sibTransId="{5B41B2FE-6839-4F8B-8EE4-01F30A475263}"/>
    <dgm:cxn modelId="{E2F69C93-12F5-4136-BD1C-80F7F0910F3B}" type="presParOf" srcId="{7EC760B5-2F57-428B-846B-DD6D136039EE}" destId="{A3F5153B-7F3F-41A6-992B-EB0EB4534B40}" srcOrd="0" destOrd="0" presId="urn:microsoft.com/office/officeart/2018/2/layout/IconVerticalSolidList"/>
    <dgm:cxn modelId="{96B40B69-2F3C-42BF-A522-352121174BE4}" type="presParOf" srcId="{A3F5153B-7F3F-41A6-992B-EB0EB4534B40}" destId="{B6CCFB45-2A0C-4AA2-B5B8-AF6A7147BAD0}" srcOrd="0" destOrd="0" presId="urn:microsoft.com/office/officeart/2018/2/layout/IconVerticalSolidList"/>
    <dgm:cxn modelId="{AEFDFF3F-FFEE-4799-B214-F83C4D848308}" type="presParOf" srcId="{A3F5153B-7F3F-41A6-992B-EB0EB4534B40}" destId="{40DEB86D-107E-47F9-A1EF-277681410353}" srcOrd="1" destOrd="0" presId="urn:microsoft.com/office/officeart/2018/2/layout/IconVerticalSolidList"/>
    <dgm:cxn modelId="{7E62846D-CA4B-4734-A073-C97526C5CAD8}" type="presParOf" srcId="{A3F5153B-7F3F-41A6-992B-EB0EB4534B40}" destId="{105BD168-703D-4392-8A4B-A0E7EABE9FBF}" srcOrd="2" destOrd="0" presId="urn:microsoft.com/office/officeart/2018/2/layout/IconVerticalSolidList"/>
    <dgm:cxn modelId="{3663DD73-44A1-46A0-BDB1-D6C70675CE1C}" type="presParOf" srcId="{A3F5153B-7F3F-41A6-992B-EB0EB4534B40}" destId="{BDD0596B-B50F-43BB-8280-554AB5F6C884}" srcOrd="3" destOrd="0" presId="urn:microsoft.com/office/officeart/2018/2/layout/IconVerticalSolidList"/>
    <dgm:cxn modelId="{9DDF7A01-2E65-4981-AC55-6AF907CB4B51}" type="presParOf" srcId="{7EC760B5-2F57-428B-846B-DD6D136039EE}" destId="{2CA0575D-BAA1-4E32-B487-01C6D106641D}" srcOrd="1" destOrd="0" presId="urn:microsoft.com/office/officeart/2018/2/layout/IconVerticalSolidList"/>
    <dgm:cxn modelId="{1727A300-0669-44B9-B27B-9054393BE5E9}" type="presParOf" srcId="{7EC760B5-2F57-428B-846B-DD6D136039EE}" destId="{42C8C8BF-7060-465E-BFBE-741C50D56F36}" srcOrd="2" destOrd="0" presId="urn:microsoft.com/office/officeart/2018/2/layout/IconVerticalSolidList"/>
    <dgm:cxn modelId="{F6F71C32-ECF9-4759-A0F2-5E2AC680727E}" type="presParOf" srcId="{42C8C8BF-7060-465E-BFBE-741C50D56F36}" destId="{73BA6935-279E-4B9C-825F-B2EE7A58EB9E}" srcOrd="0" destOrd="0" presId="urn:microsoft.com/office/officeart/2018/2/layout/IconVerticalSolidList"/>
    <dgm:cxn modelId="{6CEFC420-1F22-4726-975B-FFC142C8F0A0}" type="presParOf" srcId="{42C8C8BF-7060-465E-BFBE-741C50D56F36}" destId="{7C12B973-BFA8-4859-9533-46AFF06E16FB}" srcOrd="1" destOrd="0" presId="urn:microsoft.com/office/officeart/2018/2/layout/IconVerticalSolidList"/>
    <dgm:cxn modelId="{CDA80ECA-3526-493A-91CC-21281F0DB9E9}" type="presParOf" srcId="{42C8C8BF-7060-465E-BFBE-741C50D56F36}" destId="{0E08B868-06E7-4F70-A349-E5045EDEE649}" srcOrd="2" destOrd="0" presId="urn:microsoft.com/office/officeart/2018/2/layout/IconVerticalSolidList"/>
    <dgm:cxn modelId="{93773852-B0A1-47F0-83C5-EB802AFCA37C}" type="presParOf" srcId="{42C8C8BF-7060-465E-BFBE-741C50D56F36}" destId="{D60433B2-06AD-48C7-A7CC-51CF7D8D2B15}" srcOrd="3" destOrd="0" presId="urn:microsoft.com/office/officeart/2018/2/layout/IconVerticalSolidList"/>
    <dgm:cxn modelId="{B2611D96-4767-4A96-9D65-1F33EF88C22D}" type="presParOf" srcId="{7EC760B5-2F57-428B-846B-DD6D136039EE}" destId="{26BE26AC-E670-4785-85D1-6BCED83A7EB9}" srcOrd="3" destOrd="0" presId="urn:microsoft.com/office/officeart/2018/2/layout/IconVerticalSolidList"/>
    <dgm:cxn modelId="{C50E1D94-F716-4BAC-BB8A-7DD24D725479}" type="presParOf" srcId="{7EC760B5-2F57-428B-846B-DD6D136039EE}" destId="{24EFE8C6-B424-4CC6-89DD-BDA3362C3424}" srcOrd="4" destOrd="0" presId="urn:microsoft.com/office/officeart/2018/2/layout/IconVerticalSolidList"/>
    <dgm:cxn modelId="{F498BD9C-B2E8-4327-83CE-1AE992A2E2B1}" type="presParOf" srcId="{24EFE8C6-B424-4CC6-89DD-BDA3362C3424}" destId="{8EE279E6-8C1E-4B6D-B60A-8689BD3D15A1}" srcOrd="0" destOrd="0" presId="urn:microsoft.com/office/officeart/2018/2/layout/IconVerticalSolidList"/>
    <dgm:cxn modelId="{DE2217E9-5D6C-452F-8CE9-3A3689CFAFA2}" type="presParOf" srcId="{24EFE8C6-B424-4CC6-89DD-BDA3362C3424}" destId="{A3F6AC6C-E086-4522-85AD-059929357766}" srcOrd="1" destOrd="0" presId="urn:microsoft.com/office/officeart/2018/2/layout/IconVerticalSolidList"/>
    <dgm:cxn modelId="{28A92CAB-CA62-4B5F-8345-29AA20F64FDD}" type="presParOf" srcId="{24EFE8C6-B424-4CC6-89DD-BDA3362C3424}" destId="{E76EC7B1-93A9-4070-A620-E7B664F367CA}" srcOrd="2" destOrd="0" presId="urn:microsoft.com/office/officeart/2018/2/layout/IconVerticalSolidList"/>
    <dgm:cxn modelId="{50B7AEE0-DDFD-4E15-87B5-297B8EA6C116}" type="presParOf" srcId="{24EFE8C6-B424-4CC6-89DD-BDA3362C3424}" destId="{3185D051-6635-4F1D-93B1-3B33CC1288D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8CCB92-8DA9-4CB1-8F80-9659182D2C1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D65CFF0-B709-48BE-874E-77CAD00E0BA0}">
      <dgm:prSet/>
      <dgm:spPr/>
      <dgm:t>
        <a:bodyPr/>
        <a:lstStyle/>
        <a:p>
          <a:r>
            <a:rPr lang="en-US"/>
            <a:t>Organize a debate where, halfway through, students must switch sides.</a:t>
          </a:r>
        </a:p>
      </dgm:t>
    </dgm:pt>
    <dgm:pt modelId="{AEBD8B23-A48D-4D18-A015-87F72D1917EA}" type="parTrans" cxnId="{0AF35445-AFDF-4E8B-9997-F4BB4E971DAE}">
      <dgm:prSet/>
      <dgm:spPr/>
      <dgm:t>
        <a:bodyPr/>
        <a:lstStyle/>
        <a:p>
          <a:endParaRPr lang="en-US"/>
        </a:p>
      </dgm:t>
    </dgm:pt>
    <dgm:pt modelId="{9E509571-C48A-4848-AAAD-4D9BCCF2B387}" type="sibTrans" cxnId="{0AF35445-AFDF-4E8B-9997-F4BB4E971DAE}">
      <dgm:prSet/>
      <dgm:spPr/>
      <dgm:t>
        <a:bodyPr/>
        <a:lstStyle/>
        <a:p>
          <a:endParaRPr lang="en-US"/>
        </a:p>
      </dgm:t>
    </dgm:pt>
    <dgm:pt modelId="{DF109FDB-4329-4346-A9A4-A1CD6EBA6DB8}">
      <dgm:prSet/>
      <dgm:spPr/>
      <dgm:t>
        <a:bodyPr/>
        <a:lstStyle/>
        <a:p>
          <a:r>
            <a:rPr lang="en-US"/>
            <a:t>This forces them to adapt their arguments and understand opposing viewpoints, promoting </a:t>
          </a:r>
          <a:r>
            <a:rPr lang="en-US" b="1"/>
            <a:t>critical thinking and empathy</a:t>
          </a:r>
          <a:r>
            <a:rPr lang="en-US"/>
            <a:t>. </a:t>
          </a:r>
        </a:p>
      </dgm:t>
    </dgm:pt>
    <dgm:pt modelId="{18060BBE-FE98-4CCE-BD19-A80E25024D1F}" type="parTrans" cxnId="{1AD064D6-DF20-426D-9EE0-B82D31C5B848}">
      <dgm:prSet/>
      <dgm:spPr/>
      <dgm:t>
        <a:bodyPr/>
        <a:lstStyle/>
        <a:p>
          <a:endParaRPr lang="en-US"/>
        </a:p>
      </dgm:t>
    </dgm:pt>
    <dgm:pt modelId="{F482BA81-85BE-41C6-B25A-C2215C1797D2}" type="sibTrans" cxnId="{1AD064D6-DF20-426D-9EE0-B82D31C5B848}">
      <dgm:prSet/>
      <dgm:spPr/>
      <dgm:t>
        <a:bodyPr/>
        <a:lstStyle/>
        <a:p>
          <a:endParaRPr lang="en-US"/>
        </a:p>
      </dgm:t>
    </dgm:pt>
    <dgm:pt modelId="{BF08F9B6-48E4-4961-AEF9-B32FFA2B6034}" type="pres">
      <dgm:prSet presAssocID="{BE8CCB92-8DA9-4CB1-8F80-9659182D2C14}" presName="linear" presStyleCnt="0">
        <dgm:presLayoutVars>
          <dgm:animLvl val="lvl"/>
          <dgm:resizeHandles val="exact"/>
        </dgm:presLayoutVars>
      </dgm:prSet>
      <dgm:spPr/>
    </dgm:pt>
    <dgm:pt modelId="{02D825BF-7DDE-473F-89B9-B0497006FA4E}" type="pres">
      <dgm:prSet presAssocID="{CD65CFF0-B709-48BE-874E-77CAD00E0BA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9CDE02A-EF8E-4BE2-9891-94C0019D2F38}" type="pres">
      <dgm:prSet presAssocID="{9E509571-C48A-4848-AAAD-4D9BCCF2B387}" presName="spacer" presStyleCnt="0"/>
      <dgm:spPr/>
    </dgm:pt>
    <dgm:pt modelId="{B1C10FC1-D0BD-4A0E-8276-56585F0F205D}" type="pres">
      <dgm:prSet presAssocID="{DF109FDB-4329-4346-A9A4-A1CD6EBA6DB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AF35445-AFDF-4E8B-9997-F4BB4E971DAE}" srcId="{BE8CCB92-8DA9-4CB1-8F80-9659182D2C14}" destId="{CD65CFF0-B709-48BE-874E-77CAD00E0BA0}" srcOrd="0" destOrd="0" parTransId="{AEBD8B23-A48D-4D18-A015-87F72D1917EA}" sibTransId="{9E509571-C48A-4848-AAAD-4D9BCCF2B387}"/>
    <dgm:cxn modelId="{650919A7-E341-49AB-971A-D0A3BAF38F03}" type="presOf" srcId="{BE8CCB92-8DA9-4CB1-8F80-9659182D2C14}" destId="{BF08F9B6-48E4-4961-AEF9-B32FFA2B6034}" srcOrd="0" destOrd="0" presId="urn:microsoft.com/office/officeart/2005/8/layout/vList2"/>
    <dgm:cxn modelId="{1AD064D6-DF20-426D-9EE0-B82D31C5B848}" srcId="{BE8CCB92-8DA9-4CB1-8F80-9659182D2C14}" destId="{DF109FDB-4329-4346-A9A4-A1CD6EBA6DB8}" srcOrd="1" destOrd="0" parTransId="{18060BBE-FE98-4CCE-BD19-A80E25024D1F}" sibTransId="{F482BA81-85BE-41C6-B25A-C2215C1797D2}"/>
    <dgm:cxn modelId="{EE0332DC-07A3-4667-B72A-860C529743F4}" type="presOf" srcId="{DF109FDB-4329-4346-A9A4-A1CD6EBA6DB8}" destId="{B1C10FC1-D0BD-4A0E-8276-56585F0F205D}" srcOrd="0" destOrd="0" presId="urn:microsoft.com/office/officeart/2005/8/layout/vList2"/>
    <dgm:cxn modelId="{BF7C73FF-5881-427A-9D30-D703F6361FB3}" type="presOf" srcId="{CD65CFF0-B709-48BE-874E-77CAD00E0BA0}" destId="{02D825BF-7DDE-473F-89B9-B0497006FA4E}" srcOrd="0" destOrd="0" presId="urn:microsoft.com/office/officeart/2005/8/layout/vList2"/>
    <dgm:cxn modelId="{8038A48B-072A-4E0E-9D78-DF65AA04B2BF}" type="presParOf" srcId="{BF08F9B6-48E4-4961-AEF9-B32FFA2B6034}" destId="{02D825BF-7DDE-473F-89B9-B0497006FA4E}" srcOrd="0" destOrd="0" presId="urn:microsoft.com/office/officeart/2005/8/layout/vList2"/>
    <dgm:cxn modelId="{DD717F91-813E-4968-AE1D-9D8BEC992714}" type="presParOf" srcId="{BF08F9B6-48E4-4961-AEF9-B32FFA2B6034}" destId="{79CDE02A-EF8E-4BE2-9891-94C0019D2F38}" srcOrd="1" destOrd="0" presId="urn:microsoft.com/office/officeart/2005/8/layout/vList2"/>
    <dgm:cxn modelId="{122426E6-4081-4612-9476-5C991A1B9741}" type="presParOf" srcId="{BF08F9B6-48E4-4961-AEF9-B32FFA2B6034}" destId="{B1C10FC1-D0BD-4A0E-8276-56585F0F205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1890C98-1990-47F4-85F4-DA2E25E2798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5486A6C-119C-4E69-89D1-3123C7F9083B}">
      <dgm:prSet/>
      <dgm:spPr/>
      <dgm:t>
        <a:bodyPr/>
        <a:lstStyle/>
        <a:p>
          <a:r>
            <a:rPr lang="en-US" b="1" dirty="0"/>
            <a:t>Speaking Skills:</a:t>
          </a:r>
          <a:r>
            <a:rPr lang="en-US" dirty="0"/>
            <a:t> Clarity, fluency, and use of vocabulary.</a:t>
          </a:r>
        </a:p>
      </dgm:t>
    </dgm:pt>
    <dgm:pt modelId="{90011240-7878-493B-B28F-774D77D9BBD9}" type="parTrans" cxnId="{A5579382-4A42-4705-A6E3-FFCBE3AC3086}">
      <dgm:prSet/>
      <dgm:spPr/>
      <dgm:t>
        <a:bodyPr/>
        <a:lstStyle/>
        <a:p>
          <a:endParaRPr lang="en-US"/>
        </a:p>
      </dgm:t>
    </dgm:pt>
    <dgm:pt modelId="{CA0BC7F3-30AE-460C-A894-6439E69D6049}" type="sibTrans" cxnId="{A5579382-4A42-4705-A6E3-FFCBE3AC3086}">
      <dgm:prSet/>
      <dgm:spPr/>
      <dgm:t>
        <a:bodyPr/>
        <a:lstStyle/>
        <a:p>
          <a:endParaRPr lang="en-US"/>
        </a:p>
      </dgm:t>
    </dgm:pt>
    <dgm:pt modelId="{1C4A1FDC-FFA5-4106-8880-26A76B0980CB}">
      <dgm:prSet/>
      <dgm:spPr/>
      <dgm:t>
        <a:bodyPr/>
        <a:lstStyle/>
        <a:p>
          <a:r>
            <a:rPr lang="en-US" b="1" dirty="0"/>
            <a:t>Engagement:</a:t>
          </a:r>
          <a:r>
            <a:rPr lang="en-US" dirty="0"/>
            <a:t> Respectful listening, turn-taking, and critical responses.</a:t>
          </a:r>
        </a:p>
      </dgm:t>
    </dgm:pt>
    <dgm:pt modelId="{B6AE2433-08AB-41AF-8315-108D527A5F6B}" type="parTrans" cxnId="{237FF5EB-8343-49BA-BB57-2B1BC070C6A2}">
      <dgm:prSet/>
      <dgm:spPr/>
      <dgm:t>
        <a:bodyPr/>
        <a:lstStyle/>
        <a:p>
          <a:endParaRPr lang="en-US"/>
        </a:p>
      </dgm:t>
    </dgm:pt>
    <dgm:pt modelId="{73AD2DE2-E653-48CA-9446-E8EA153FFBE5}" type="sibTrans" cxnId="{237FF5EB-8343-49BA-BB57-2B1BC070C6A2}">
      <dgm:prSet/>
      <dgm:spPr/>
      <dgm:t>
        <a:bodyPr/>
        <a:lstStyle/>
        <a:p>
          <a:endParaRPr lang="en-US"/>
        </a:p>
      </dgm:t>
    </dgm:pt>
    <dgm:pt modelId="{DA157B26-8DE3-4A5D-836A-48F3334011AD}">
      <dgm:prSet/>
      <dgm:spPr/>
      <dgm:t>
        <a:bodyPr/>
        <a:lstStyle/>
        <a:p>
          <a:r>
            <a:rPr lang="en-US" b="1" dirty="0"/>
            <a:t>Reflection:</a:t>
          </a:r>
          <a:r>
            <a:rPr lang="en-US" dirty="0"/>
            <a:t> Depth of insights in written responses.</a:t>
          </a:r>
        </a:p>
      </dgm:t>
    </dgm:pt>
    <dgm:pt modelId="{4974CDF4-01A2-47B2-B135-EF92BF4208F9}" type="parTrans" cxnId="{D58BDEA9-E55D-4A6C-8720-AA68EEB36A8D}">
      <dgm:prSet/>
      <dgm:spPr/>
      <dgm:t>
        <a:bodyPr/>
        <a:lstStyle/>
        <a:p>
          <a:endParaRPr lang="en-US"/>
        </a:p>
      </dgm:t>
    </dgm:pt>
    <dgm:pt modelId="{6E7653D7-BE06-4E6B-85DE-914769D08FD3}" type="sibTrans" cxnId="{D58BDEA9-E55D-4A6C-8720-AA68EEB36A8D}">
      <dgm:prSet/>
      <dgm:spPr/>
      <dgm:t>
        <a:bodyPr/>
        <a:lstStyle/>
        <a:p>
          <a:endParaRPr lang="en-US"/>
        </a:p>
      </dgm:t>
    </dgm:pt>
    <dgm:pt modelId="{231674EA-58DA-48CB-9FA9-4C443D47EABF}">
      <dgm:prSet phldr="0"/>
      <dgm:spPr/>
      <dgm:t>
        <a:bodyPr/>
        <a:lstStyle/>
        <a:p>
          <a:pPr algn="l" rtl="0"/>
          <a:r>
            <a:rPr lang="en-US" b="1" dirty="0"/>
            <a:t>Persuasion &amp; Argumentation:</a:t>
          </a:r>
          <a:r>
            <a:rPr lang="en-US" b="0" dirty="0"/>
            <a:t> present ideas logically and </a:t>
          </a:r>
          <a:r>
            <a:rPr lang="en-US" b="0" dirty="0">
              <a:latin typeface="Posterama"/>
            </a:rPr>
            <a:t>persuasively,use</a:t>
          </a:r>
          <a:r>
            <a:rPr lang="en-US" b="0" dirty="0"/>
            <a:t> of supporting evidence</a:t>
          </a:r>
          <a:r>
            <a:rPr lang="en-US" b="0" dirty="0">
              <a:latin typeface="Posterama"/>
            </a:rPr>
            <a:t>,</a:t>
          </a:r>
          <a:r>
            <a:rPr lang="en-US" b="0" dirty="0"/>
            <a:t> </a:t>
          </a:r>
          <a:r>
            <a:rPr lang="en-US" b="0" dirty="0">
              <a:latin typeface="Posterama"/>
            </a:rPr>
            <a:t>effectiveness</a:t>
          </a:r>
          <a:r>
            <a:rPr lang="en-US" b="0" dirty="0"/>
            <a:t> in countering opposing </a:t>
          </a:r>
          <a:r>
            <a:rPr lang="en-US" b="0" dirty="0">
              <a:latin typeface="Posterama"/>
            </a:rPr>
            <a:t>viewpoints.</a:t>
          </a:r>
          <a:endParaRPr lang="en-US" b="1" dirty="0">
            <a:latin typeface="Posterama"/>
          </a:endParaRPr>
        </a:p>
      </dgm:t>
    </dgm:pt>
    <dgm:pt modelId="{3DD57BA1-1AB2-45C1-ADFF-AB64593C9EB1}" type="parTrans" cxnId="{1A1344E2-B237-4A4A-B864-078F565E6D42}">
      <dgm:prSet/>
      <dgm:spPr/>
    </dgm:pt>
    <dgm:pt modelId="{FEBF105B-65FC-41F6-970C-FC8EF75BD8A1}" type="sibTrans" cxnId="{1A1344E2-B237-4A4A-B864-078F565E6D42}">
      <dgm:prSet/>
      <dgm:spPr/>
    </dgm:pt>
    <dgm:pt modelId="{89D51FF6-4F93-450D-A5BB-258CBC905E00}" type="pres">
      <dgm:prSet presAssocID="{F1890C98-1990-47F4-85F4-DA2E25E27984}" presName="linear" presStyleCnt="0">
        <dgm:presLayoutVars>
          <dgm:animLvl val="lvl"/>
          <dgm:resizeHandles val="exact"/>
        </dgm:presLayoutVars>
      </dgm:prSet>
      <dgm:spPr/>
    </dgm:pt>
    <dgm:pt modelId="{7B22E704-C42A-4BE8-86C6-BCC13C45EBB6}" type="pres">
      <dgm:prSet presAssocID="{231674EA-58DA-48CB-9FA9-4C443D47EAB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1647197-E1EE-40EF-9EEC-E9558C2AB259}" type="pres">
      <dgm:prSet presAssocID="{FEBF105B-65FC-41F6-970C-FC8EF75BD8A1}" presName="spacer" presStyleCnt="0"/>
      <dgm:spPr/>
    </dgm:pt>
    <dgm:pt modelId="{49A6289C-EE11-497F-BA55-7D0ECAEAC475}" type="pres">
      <dgm:prSet presAssocID="{25486A6C-119C-4E69-89D1-3123C7F9083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EB38982-E358-4FFC-A9BA-27748D859238}" type="pres">
      <dgm:prSet presAssocID="{CA0BC7F3-30AE-460C-A894-6439E69D6049}" presName="spacer" presStyleCnt="0"/>
      <dgm:spPr/>
    </dgm:pt>
    <dgm:pt modelId="{E9941218-955D-471B-A56F-79A4AD7A7C37}" type="pres">
      <dgm:prSet presAssocID="{1C4A1FDC-FFA5-4106-8880-26A76B0980C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75273DF-12E3-4B11-B2C6-27D860BF8208}" type="pres">
      <dgm:prSet presAssocID="{73AD2DE2-E653-48CA-9446-E8EA153FFBE5}" presName="spacer" presStyleCnt="0"/>
      <dgm:spPr/>
    </dgm:pt>
    <dgm:pt modelId="{171ADE9B-78C3-4787-A2E8-967746B2C9B3}" type="pres">
      <dgm:prSet presAssocID="{DA157B26-8DE3-4A5D-836A-48F3334011A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8DD607F-E9C0-480A-8243-F03DA96838C2}" type="presOf" srcId="{F1890C98-1990-47F4-85F4-DA2E25E27984}" destId="{89D51FF6-4F93-450D-A5BB-258CBC905E00}" srcOrd="0" destOrd="0" presId="urn:microsoft.com/office/officeart/2005/8/layout/vList2"/>
    <dgm:cxn modelId="{A5579382-4A42-4705-A6E3-FFCBE3AC3086}" srcId="{F1890C98-1990-47F4-85F4-DA2E25E27984}" destId="{25486A6C-119C-4E69-89D1-3123C7F9083B}" srcOrd="1" destOrd="0" parTransId="{90011240-7878-493B-B28F-774D77D9BBD9}" sibTransId="{CA0BC7F3-30AE-460C-A894-6439E69D6049}"/>
    <dgm:cxn modelId="{1B22B595-6CCC-44F8-8BB8-C651363B63D0}" type="presOf" srcId="{1C4A1FDC-FFA5-4106-8880-26A76B0980CB}" destId="{E9941218-955D-471B-A56F-79A4AD7A7C37}" srcOrd="0" destOrd="0" presId="urn:microsoft.com/office/officeart/2005/8/layout/vList2"/>
    <dgm:cxn modelId="{D58BDEA9-E55D-4A6C-8720-AA68EEB36A8D}" srcId="{F1890C98-1990-47F4-85F4-DA2E25E27984}" destId="{DA157B26-8DE3-4A5D-836A-48F3334011AD}" srcOrd="3" destOrd="0" parTransId="{4974CDF4-01A2-47B2-B135-EF92BF4208F9}" sibTransId="{6E7653D7-BE06-4E6B-85DE-914769D08FD3}"/>
    <dgm:cxn modelId="{C5264EB7-DF58-4849-A94B-C09C2306A370}" type="presOf" srcId="{231674EA-58DA-48CB-9FA9-4C443D47EABF}" destId="{7B22E704-C42A-4BE8-86C6-BCC13C45EBB6}" srcOrd="0" destOrd="0" presId="urn:microsoft.com/office/officeart/2005/8/layout/vList2"/>
    <dgm:cxn modelId="{1D7140CF-0BDE-4BF5-9E1C-52C5D0494188}" type="presOf" srcId="{DA157B26-8DE3-4A5D-836A-48F3334011AD}" destId="{171ADE9B-78C3-4787-A2E8-967746B2C9B3}" srcOrd="0" destOrd="0" presId="urn:microsoft.com/office/officeart/2005/8/layout/vList2"/>
    <dgm:cxn modelId="{1A1344E2-B237-4A4A-B864-078F565E6D42}" srcId="{F1890C98-1990-47F4-85F4-DA2E25E27984}" destId="{231674EA-58DA-48CB-9FA9-4C443D47EABF}" srcOrd="0" destOrd="0" parTransId="{3DD57BA1-1AB2-45C1-ADFF-AB64593C9EB1}" sibTransId="{FEBF105B-65FC-41F6-970C-FC8EF75BD8A1}"/>
    <dgm:cxn modelId="{17B071EB-5A80-4335-9221-205F323CF224}" type="presOf" srcId="{25486A6C-119C-4E69-89D1-3123C7F9083B}" destId="{49A6289C-EE11-497F-BA55-7D0ECAEAC475}" srcOrd="0" destOrd="0" presId="urn:microsoft.com/office/officeart/2005/8/layout/vList2"/>
    <dgm:cxn modelId="{237FF5EB-8343-49BA-BB57-2B1BC070C6A2}" srcId="{F1890C98-1990-47F4-85F4-DA2E25E27984}" destId="{1C4A1FDC-FFA5-4106-8880-26A76B0980CB}" srcOrd="2" destOrd="0" parTransId="{B6AE2433-08AB-41AF-8315-108D527A5F6B}" sibTransId="{73AD2DE2-E653-48CA-9446-E8EA153FFBE5}"/>
    <dgm:cxn modelId="{3F47CE1A-75E3-487C-89A8-BA0AB828C3E6}" type="presParOf" srcId="{89D51FF6-4F93-450D-A5BB-258CBC905E00}" destId="{7B22E704-C42A-4BE8-86C6-BCC13C45EBB6}" srcOrd="0" destOrd="0" presId="urn:microsoft.com/office/officeart/2005/8/layout/vList2"/>
    <dgm:cxn modelId="{EE3EBC99-7168-4596-B3B0-080D1C3D95A7}" type="presParOf" srcId="{89D51FF6-4F93-450D-A5BB-258CBC905E00}" destId="{21647197-E1EE-40EF-9EEC-E9558C2AB259}" srcOrd="1" destOrd="0" presId="urn:microsoft.com/office/officeart/2005/8/layout/vList2"/>
    <dgm:cxn modelId="{3E287EC9-546E-42DA-817A-3752B528DA68}" type="presParOf" srcId="{89D51FF6-4F93-450D-A5BB-258CBC905E00}" destId="{49A6289C-EE11-497F-BA55-7D0ECAEAC475}" srcOrd="2" destOrd="0" presId="urn:microsoft.com/office/officeart/2005/8/layout/vList2"/>
    <dgm:cxn modelId="{74B8DC0C-0B4E-41F9-9785-EF8997BA654B}" type="presParOf" srcId="{89D51FF6-4F93-450D-A5BB-258CBC905E00}" destId="{5EB38982-E358-4FFC-A9BA-27748D859238}" srcOrd="3" destOrd="0" presId="urn:microsoft.com/office/officeart/2005/8/layout/vList2"/>
    <dgm:cxn modelId="{D2D63FAF-4753-4E1F-9C4D-F6CF7CB3F4FE}" type="presParOf" srcId="{89D51FF6-4F93-450D-A5BB-258CBC905E00}" destId="{E9941218-955D-471B-A56F-79A4AD7A7C37}" srcOrd="4" destOrd="0" presId="urn:microsoft.com/office/officeart/2005/8/layout/vList2"/>
    <dgm:cxn modelId="{B2ABA95B-F983-427D-93F8-2E40EED9D34B}" type="presParOf" srcId="{89D51FF6-4F93-450D-A5BB-258CBC905E00}" destId="{B75273DF-12E3-4B11-B2C6-27D860BF8208}" srcOrd="5" destOrd="0" presId="urn:microsoft.com/office/officeart/2005/8/layout/vList2"/>
    <dgm:cxn modelId="{7D7029E1-33B8-42B9-A135-9268E32FBB54}" type="presParOf" srcId="{89D51FF6-4F93-450D-A5BB-258CBC905E00}" destId="{171ADE9B-78C3-4787-A2E8-967746B2C9B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EB943BC-46A0-46CA-AAF6-DA827EEBDF61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75BEBE2-FF4A-4A0D-8D7C-93CEEF2DB7B3}">
      <dgm:prSet/>
      <dgm:spPr/>
      <dgm:t>
        <a:bodyPr/>
        <a:lstStyle/>
        <a:p>
          <a:r>
            <a:rPr lang="en-US" b="1"/>
            <a:t>Understand the Format</a:t>
          </a:r>
          <a:endParaRPr lang="en-US"/>
        </a:p>
      </dgm:t>
    </dgm:pt>
    <dgm:pt modelId="{E2E2BB53-F0E3-48F6-8AF2-2B1826AA8123}" type="parTrans" cxnId="{268BD849-E681-485F-90F0-21D5429C3ED1}">
      <dgm:prSet/>
      <dgm:spPr/>
      <dgm:t>
        <a:bodyPr/>
        <a:lstStyle/>
        <a:p>
          <a:endParaRPr lang="en-US"/>
        </a:p>
      </dgm:t>
    </dgm:pt>
    <dgm:pt modelId="{FF953A50-8789-42BC-AC69-803AED0F344D}" type="sibTrans" cxnId="{268BD849-E681-485F-90F0-21D5429C3ED1}">
      <dgm:prSet/>
      <dgm:spPr/>
      <dgm:t>
        <a:bodyPr/>
        <a:lstStyle/>
        <a:p>
          <a:endParaRPr lang="en-US"/>
        </a:p>
      </dgm:t>
    </dgm:pt>
    <dgm:pt modelId="{6F681ECA-317A-49F7-BFF9-008E6424A841}">
      <dgm:prSet/>
      <dgm:spPr/>
      <dgm:t>
        <a:bodyPr/>
        <a:lstStyle/>
        <a:p>
          <a:r>
            <a:rPr lang="en-US" b="1"/>
            <a:t>20 Slides × 20 Seconds Each</a:t>
          </a:r>
          <a:r>
            <a:rPr lang="en-US"/>
            <a:t>: You will have 6 minutes and 40 seconds total. Each slide should complement your message visually, while your spoken words expand on the idea.</a:t>
          </a:r>
        </a:p>
      </dgm:t>
    </dgm:pt>
    <dgm:pt modelId="{9CFF0622-3D32-4400-AFF0-A408FF2EE916}" type="parTrans" cxnId="{318F8531-6BC5-4EAB-BB27-F47896A9A3C4}">
      <dgm:prSet/>
      <dgm:spPr/>
      <dgm:t>
        <a:bodyPr/>
        <a:lstStyle/>
        <a:p>
          <a:endParaRPr lang="en-US"/>
        </a:p>
      </dgm:t>
    </dgm:pt>
    <dgm:pt modelId="{C8BB2191-A750-472E-9F8D-BBFB86E1CB44}" type="sibTrans" cxnId="{318F8531-6BC5-4EAB-BB27-F47896A9A3C4}">
      <dgm:prSet/>
      <dgm:spPr/>
      <dgm:t>
        <a:bodyPr/>
        <a:lstStyle/>
        <a:p>
          <a:endParaRPr lang="en-US"/>
        </a:p>
      </dgm:t>
    </dgm:pt>
    <dgm:pt modelId="{F864DFC6-DC95-4563-ADE9-FA7663AC4B1D}">
      <dgm:prSet/>
      <dgm:spPr/>
      <dgm:t>
        <a:bodyPr/>
        <a:lstStyle/>
        <a:p>
          <a:r>
            <a:rPr lang="en-US"/>
            <a:t>Focus on </a:t>
          </a:r>
          <a:r>
            <a:rPr lang="en-US" b="1"/>
            <a:t>one idea per slide</a:t>
          </a:r>
          <a:r>
            <a:rPr lang="en-US"/>
            <a:t> to avoid overwhelming your audience.</a:t>
          </a:r>
        </a:p>
      </dgm:t>
    </dgm:pt>
    <dgm:pt modelId="{9E7C43CF-53FC-4C26-AE27-BE325A5C8662}" type="parTrans" cxnId="{BEC40206-C2B5-4373-8F65-5E68C4116A32}">
      <dgm:prSet/>
      <dgm:spPr/>
      <dgm:t>
        <a:bodyPr/>
        <a:lstStyle/>
        <a:p>
          <a:endParaRPr lang="en-US"/>
        </a:p>
      </dgm:t>
    </dgm:pt>
    <dgm:pt modelId="{F923507C-6CE4-496B-B015-7AD1DEB3041C}" type="sibTrans" cxnId="{BEC40206-C2B5-4373-8F65-5E68C4116A32}">
      <dgm:prSet/>
      <dgm:spPr/>
      <dgm:t>
        <a:bodyPr/>
        <a:lstStyle/>
        <a:p>
          <a:endParaRPr lang="en-US"/>
        </a:p>
      </dgm:t>
    </dgm:pt>
    <dgm:pt modelId="{EF9C299E-6E01-445C-86B2-1886574FB22F}" type="pres">
      <dgm:prSet presAssocID="{DEB943BC-46A0-46CA-AAF6-DA827EEBDF61}" presName="Name0" presStyleCnt="0">
        <dgm:presLayoutVars>
          <dgm:dir/>
          <dgm:resizeHandles val="exact"/>
        </dgm:presLayoutVars>
      </dgm:prSet>
      <dgm:spPr/>
    </dgm:pt>
    <dgm:pt modelId="{14401374-8AD2-405A-B3B6-06C7D25D34E2}" type="pres">
      <dgm:prSet presAssocID="{A75BEBE2-FF4A-4A0D-8D7C-93CEEF2DB7B3}" presName="node" presStyleLbl="node1" presStyleIdx="0" presStyleCnt="3">
        <dgm:presLayoutVars>
          <dgm:bulletEnabled val="1"/>
        </dgm:presLayoutVars>
      </dgm:prSet>
      <dgm:spPr/>
    </dgm:pt>
    <dgm:pt modelId="{A9A0A2BB-8F57-4B2D-8D8B-50A982D9A588}" type="pres">
      <dgm:prSet presAssocID="{FF953A50-8789-42BC-AC69-803AED0F344D}" presName="sibTrans" presStyleLbl="sibTrans1D1" presStyleIdx="0" presStyleCnt="2"/>
      <dgm:spPr/>
    </dgm:pt>
    <dgm:pt modelId="{1F2F48D3-616E-44F4-AFFC-DF8ABCA6DF56}" type="pres">
      <dgm:prSet presAssocID="{FF953A50-8789-42BC-AC69-803AED0F344D}" presName="connectorText" presStyleLbl="sibTrans1D1" presStyleIdx="0" presStyleCnt="2"/>
      <dgm:spPr/>
    </dgm:pt>
    <dgm:pt modelId="{9F625C9D-3C07-47E8-AD70-D5F5EA1B6DD1}" type="pres">
      <dgm:prSet presAssocID="{6F681ECA-317A-49F7-BFF9-008E6424A841}" presName="node" presStyleLbl="node1" presStyleIdx="1" presStyleCnt="3">
        <dgm:presLayoutVars>
          <dgm:bulletEnabled val="1"/>
        </dgm:presLayoutVars>
      </dgm:prSet>
      <dgm:spPr/>
    </dgm:pt>
    <dgm:pt modelId="{96E014B1-3B9A-4134-9044-FA7804F40016}" type="pres">
      <dgm:prSet presAssocID="{C8BB2191-A750-472E-9F8D-BBFB86E1CB44}" presName="sibTrans" presStyleLbl="sibTrans1D1" presStyleIdx="1" presStyleCnt="2"/>
      <dgm:spPr/>
    </dgm:pt>
    <dgm:pt modelId="{D1778E5C-B794-4773-A9AC-E28815820C2E}" type="pres">
      <dgm:prSet presAssocID="{C8BB2191-A750-472E-9F8D-BBFB86E1CB44}" presName="connectorText" presStyleLbl="sibTrans1D1" presStyleIdx="1" presStyleCnt="2"/>
      <dgm:spPr/>
    </dgm:pt>
    <dgm:pt modelId="{9768DE03-6B64-4C68-BF93-241CCB1126A1}" type="pres">
      <dgm:prSet presAssocID="{F864DFC6-DC95-4563-ADE9-FA7663AC4B1D}" presName="node" presStyleLbl="node1" presStyleIdx="2" presStyleCnt="3">
        <dgm:presLayoutVars>
          <dgm:bulletEnabled val="1"/>
        </dgm:presLayoutVars>
      </dgm:prSet>
      <dgm:spPr/>
    </dgm:pt>
  </dgm:ptLst>
  <dgm:cxnLst>
    <dgm:cxn modelId="{BEC40206-C2B5-4373-8F65-5E68C4116A32}" srcId="{DEB943BC-46A0-46CA-AAF6-DA827EEBDF61}" destId="{F864DFC6-DC95-4563-ADE9-FA7663AC4B1D}" srcOrd="2" destOrd="0" parTransId="{9E7C43CF-53FC-4C26-AE27-BE325A5C8662}" sibTransId="{F923507C-6CE4-496B-B015-7AD1DEB3041C}"/>
    <dgm:cxn modelId="{A9BD460D-D2F7-4C67-94B6-B3A0A9A65670}" type="presOf" srcId="{FF953A50-8789-42BC-AC69-803AED0F344D}" destId="{A9A0A2BB-8F57-4B2D-8D8B-50A982D9A588}" srcOrd="0" destOrd="0" presId="urn:microsoft.com/office/officeart/2016/7/layout/RepeatingBendingProcessNew"/>
    <dgm:cxn modelId="{2F5E992A-91CE-4DCF-B504-0E57D9569760}" type="presOf" srcId="{C8BB2191-A750-472E-9F8D-BBFB86E1CB44}" destId="{D1778E5C-B794-4773-A9AC-E28815820C2E}" srcOrd="1" destOrd="0" presId="urn:microsoft.com/office/officeart/2016/7/layout/RepeatingBendingProcessNew"/>
    <dgm:cxn modelId="{318F8531-6BC5-4EAB-BB27-F47896A9A3C4}" srcId="{DEB943BC-46A0-46CA-AAF6-DA827EEBDF61}" destId="{6F681ECA-317A-49F7-BFF9-008E6424A841}" srcOrd="1" destOrd="0" parTransId="{9CFF0622-3D32-4400-AFF0-A408FF2EE916}" sibTransId="{C8BB2191-A750-472E-9F8D-BBFB86E1CB44}"/>
    <dgm:cxn modelId="{7C658B3C-CC06-44B2-8AA6-8131A5C82AC9}" type="presOf" srcId="{FF953A50-8789-42BC-AC69-803AED0F344D}" destId="{1F2F48D3-616E-44F4-AFFC-DF8ABCA6DF56}" srcOrd="1" destOrd="0" presId="urn:microsoft.com/office/officeart/2016/7/layout/RepeatingBendingProcessNew"/>
    <dgm:cxn modelId="{268BD849-E681-485F-90F0-21D5429C3ED1}" srcId="{DEB943BC-46A0-46CA-AAF6-DA827EEBDF61}" destId="{A75BEBE2-FF4A-4A0D-8D7C-93CEEF2DB7B3}" srcOrd="0" destOrd="0" parTransId="{E2E2BB53-F0E3-48F6-8AF2-2B1826AA8123}" sibTransId="{FF953A50-8789-42BC-AC69-803AED0F344D}"/>
    <dgm:cxn modelId="{7943124B-6776-47A1-B14E-5418B5A4351C}" type="presOf" srcId="{6F681ECA-317A-49F7-BFF9-008E6424A841}" destId="{9F625C9D-3C07-47E8-AD70-D5F5EA1B6DD1}" srcOrd="0" destOrd="0" presId="urn:microsoft.com/office/officeart/2016/7/layout/RepeatingBendingProcessNew"/>
    <dgm:cxn modelId="{4F7D2979-6842-432A-8AC8-11EB9DEA145D}" type="presOf" srcId="{A75BEBE2-FF4A-4A0D-8D7C-93CEEF2DB7B3}" destId="{14401374-8AD2-405A-B3B6-06C7D25D34E2}" srcOrd="0" destOrd="0" presId="urn:microsoft.com/office/officeart/2016/7/layout/RepeatingBendingProcessNew"/>
    <dgm:cxn modelId="{5937E689-1FC6-45D2-9EC9-98DF4E743AF1}" type="presOf" srcId="{C8BB2191-A750-472E-9F8D-BBFB86E1CB44}" destId="{96E014B1-3B9A-4134-9044-FA7804F40016}" srcOrd="0" destOrd="0" presId="urn:microsoft.com/office/officeart/2016/7/layout/RepeatingBendingProcessNew"/>
    <dgm:cxn modelId="{5D495EA5-5F6C-4B7C-A1CA-A5C367761627}" type="presOf" srcId="{DEB943BC-46A0-46CA-AAF6-DA827EEBDF61}" destId="{EF9C299E-6E01-445C-86B2-1886574FB22F}" srcOrd="0" destOrd="0" presId="urn:microsoft.com/office/officeart/2016/7/layout/RepeatingBendingProcessNew"/>
    <dgm:cxn modelId="{0200E5D7-B978-44D8-925E-95FC6666B1AE}" type="presOf" srcId="{F864DFC6-DC95-4563-ADE9-FA7663AC4B1D}" destId="{9768DE03-6B64-4C68-BF93-241CCB1126A1}" srcOrd="0" destOrd="0" presId="urn:microsoft.com/office/officeart/2016/7/layout/RepeatingBendingProcessNew"/>
    <dgm:cxn modelId="{DEAF3E50-0197-4B1C-930C-4369B15BF219}" type="presParOf" srcId="{EF9C299E-6E01-445C-86B2-1886574FB22F}" destId="{14401374-8AD2-405A-B3B6-06C7D25D34E2}" srcOrd="0" destOrd="0" presId="urn:microsoft.com/office/officeart/2016/7/layout/RepeatingBendingProcessNew"/>
    <dgm:cxn modelId="{3090515B-2C03-4A61-BF83-549721EDF482}" type="presParOf" srcId="{EF9C299E-6E01-445C-86B2-1886574FB22F}" destId="{A9A0A2BB-8F57-4B2D-8D8B-50A982D9A588}" srcOrd="1" destOrd="0" presId="urn:microsoft.com/office/officeart/2016/7/layout/RepeatingBendingProcessNew"/>
    <dgm:cxn modelId="{B53FFB25-67FD-4BAD-8365-0A4DCB3726BB}" type="presParOf" srcId="{A9A0A2BB-8F57-4B2D-8D8B-50A982D9A588}" destId="{1F2F48D3-616E-44F4-AFFC-DF8ABCA6DF56}" srcOrd="0" destOrd="0" presId="urn:microsoft.com/office/officeart/2016/7/layout/RepeatingBendingProcessNew"/>
    <dgm:cxn modelId="{43187C39-B1A0-4CC9-B644-56E0A3CC6B9A}" type="presParOf" srcId="{EF9C299E-6E01-445C-86B2-1886574FB22F}" destId="{9F625C9D-3C07-47E8-AD70-D5F5EA1B6DD1}" srcOrd="2" destOrd="0" presId="urn:microsoft.com/office/officeart/2016/7/layout/RepeatingBendingProcessNew"/>
    <dgm:cxn modelId="{6711C998-CC13-4D42-87EF-21FDC26FB8CD}" type="presParOf" srcId="{EF9C299E-6E01-445C-86B2-1886574FB22F}" destId="{96E014B1-3B9A-4134-9044-FA7804F40016}" srcOrd="3" destOrd="0" presId="urn:microsoft.com/office/officeart/2016/7/layout/RepeatingBendingProcessNew"/>
    <dgm:cxn modelId="{9EBA5543-F8FA-40D9-B6D8-26FCE2162819}" type="presParOf" srcId="{96E014B1-3B9A-4134-9044-FA7804F40016}" destId="{D1778E5C-B794-4773-A9AC-E28815820C2E}" srcOrd="0" destOrd="0" presId="urn:microsoft.com/office/officeart/2016/7/layout/RepeatingBendingProcessNew"/>
    <dgm:cxn modelId="{8B8423F7-386B-4CC4-AD3B-16648515D33B}" type="presParOf" srcId="{EF9C299E-6E01-445C-86B2-1886574FB22F}" destId="{9768DE03-6B64-4C68-BF93-241CCB1126A1}" srcOrd="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BD46BF3-06AD-494A-8B9E-431EE7E1CD2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3B2820A-50EF-4D55-8055-DD00B76836E3}">
      <dgm:prSet/>
      <dgm:spPr/>
      <dgm:t>
        <a:bodyPr/>
        <a:lstStyle/>
        <a:p>
          <a:r>
            <a:rPr lang="en-US" b="1" dirty="0"/>
            <a:t>Create an Outline</a:t>
          </a:r>
          <a:r>
            <a:rPr lang="en-US" dirty="0"/>
            <a:t>: Break your topic into 20 key ideas or sections.</a:t>
          </a:r>
        </a:p>
      </dgm:t>
    </dgm:pt>
    <dgm:pt modelId="{288F2555-9EF3-4A0F-9E45-8A49BA558102}" type="parTrans" cxnId="{8B8137D4-7DC4-4435-A214-A01914441449}">
      <dgm:prSet/>
      <dgm:spPr/>
      <dgm:t>
        <a:bodyPr/>
        <a:lstStyle/>
        <a:p>
          <a:endParaRPr lang="en-US"/>
        </a:p>
      </dgm:t>
    </dgm:pt>
    <dgm:pt modelId="{C3152357-6ECF-497B-9DD8-F260203A1265}" type="sibTrans" cxnId="{8B8137D4-7DC4-4435-A214-A01914441449}">
      <dgm:prSet/>
      <dgm:spPr/>
      <dgm:t>
        <a:bodyPr/>
        <a:lstStyle/>
        <a:p>
          <a:endParaRPr lang="en-US"/>
        </a:p>
      </dgm:t>
    </dgm:pt>
    <dgm:pt modelId="{EA3AE2B1-CF10-4ED5-B190-5269A3A5B2C0}">
      <dgm:prSet/>
      <dgm:spPr/>
      <dgm:t>
        <a:bodyPr/>
        <a:lstStyle/>
        <a:p>
          <a:pPr rtl="0"/>
          <a:r>
            <a:rPr lang="en-US" dirty="0">
              <a:latin typeface="Posterama"/>
            </a:rPr>
            <a:t>  </a:t>
          </a:r>
          <a:r>
            <a:rPr lang="en-US" dirty="0"/>
            <a:t>Introduction to TikTok</a:t>
          </a:r>
        </a:p>
      </dgm:t>
    </dgm:pt>
    <dgm:pt modelId="{E15594EA-C12E-4557-AF51-A135D0CD904E}" type="parTrans" cxnId="{2C3AC31E-542B-4FBF-91F1-58A497DD128C}">
      <dgm:prSet/>
      <dgm:spPr/>
      <dgm:t>
        <a:bodyPr/>
        <a:lstStyle/>
        <a:p>
          <a:endParaRPr lang="en-US"/>
        </a:p>
      </dgm:t>
    </dgm:pt>
    <dgm:pt modelId="{7C19175E-1BBE-4241-82AA-E359D9D80AC3}" type="sibTrans" cxnId="{2C3AC31E-542B-4FBF-91F1-58A497DD128C}">
      <dgm:prSet/>
      <dgm:spPr/>
      <dgm:t>
        <a:bodyPr/>
        <a:lstStyle/>
        <a:p>
          <a:endParaRPr lang="en-US"/>
        </a:p>
      </dgm:t>
    </dgm:pt>
    <dgm:pt modelId="{717FAE45-214B-4D7A-B4B3-972FF66A3B86}">
      <dgm:prSet/>
      <dgm:spPr/>
      <dgm:t>
        <a:bodyPr/>
        <a:lstStyle/>
        <a:p>
          <a:pPr rtl="0"/>
          <a:r>
            <a:rPr lang="en-US" dirty="0">
              <a:latin typeface="Posterama"/>
            </a:rPr>
            <a:t>  </a:t>
          </a:r>
          <a:r>
            <a:rPr lang="en-US" dirty="0"/>
            <a:t>Privacy concerns</a:t>
          </a:r>
        </a:p>
      </dgm:t>
    </dgm:pt>
    <dgm:pt modelId="{8E4E0F6E-3FD6-4A51-891E-3E1BB7A36E5E}" type="parTrans" cxnId="{5EDE4557-5A75-4E6E-A098-0F308C463D2C}">
      <dgm:prSet/>
      <dgm:spPr/>
      <dgm:t>
        <a:bodyPr/>
        <a:lstStyle/>
        <a:p>
          <a:endParaRPr lang="en-US"/>
        </a:p>
      </dgm:t>
    </dgm:pt>
    <dgm:pt modelId="{1B0EC0E6-41E7-4951-A7CD-FC013F959561}" type="sibTrans" cxnId="{5EDE4557-5A75-4E6E-A098-0F308C463D2C}">
      <dgm:prSet/>
      <dgm:spPr/>
      <dgm:t>
        <a:bodyPr/>
        <a:lstStyle/>
        <a:p>
          <a:endParaRPr lang="en-US"/>
        </a:p>
      </dgm:t>
    </dgm:pt>
    <dgm:pt modelId="{D40D2AE4-DFE2-4947-A049-364B0C95AE8C}">
      <dgm:prSet/>
      <dgm:spPr/>
      <dgm:t>
        <a:bodyPr/>
        <a:lstStyle/>
        <a:p>
          <a:pPr rtl="0"/>
          <a:r>
            <a:rPr lang="en-US" dirty="0">
              <a:latin typeface="Posterama"/>
            </a:rPr>
            <a:t>  </a:t>
          </a:r>
          <a:r>
            <a:rPr lang="en-US" dirty="0"/>
            <a:t>Cybersecurity risks</a:t>
          </a:r>
        </a:p>
      </dgm:t>
    </dgm:pt>
    <dgm:pt modelId="{B632F19E-962A-42CB-9121-FEB6F40B1D25}" type="parTrans" cxnId="{B073C410-9BD2-4557-BDE6-26765C0D6D1D}">
      <dgm:prSet/>
      <dgm:spPr/>
      <dgm:t>
        <a:bodyPr/>
        <a:lstStyle/>
        <a:p>
          <a:endParaRPr lang="en-US"/>
        </a:p>
      </dgm:t>
    </dgm:pt>
    <dgm:pt modelId="{26F9A1FD-45F2-4075-9168-05B8F7B8EB83}" type="sibTrans" cxnId="{B073C410-9BD2-4557-BDE6-26765C0D6D1D}">
      <dgm:prSet/>
      <dgm:spPr/>
      <dgm:t>
        <a:bodyPr/>
        <a:lstStyle/>
        <a:p>
          <a:endParaRPr lang="en-US"/>
        </a:p>
      </dgm:t>
    </dgm:pt>
    <dgm:pt modelId="{CAE15507-A87F-4AD2-B302-F676AB34C26A}">
      <dgm:prSet/>
      <dgm:spPr/>
      <dgm:t>
        <a:bodyPr/>
        <a:lstStyle/>
        <a:p>
          <a:pPr rtl="0"/>
          <a:r>
            <a:rPr lang="en-US" dirty="0">
              <a:latin typeface="Posterama"/>
            </a:rPr>
            <a:t>  </a:t>
          </a:r>
          <a:r>
            <a:rPr lang="en-US" dirty="0"/>
            <a:t>Mental health impacts</a:t>
          </a:r>
        </a:p>
      </dgm:t>
    </dgm:pt>
    <dgm:pt modelId="{37F34B4C-FB7B-4507-AA35-B12035CC88DA}" type="parTrans" cxnId="{3E191080-0557-4400-8BB2-9AFAE897E85D}">
      <dgm:prSet/>
      <dgm:spPr/>
      <dgm:t>
        <a:bodyPr/>
        <a:lstStyle/>
        <a:p>
          <a:endParaRPr lang="en-US"/>
        </a:p>
      </dgm:t>
    </dgm:pt>
    <dgm:pt modelId="{B53FCE99-ED70-4FFA-BA71-EFC93ED1CC9D}" type="sibTrans" cxnId="{3E191080-0557-4400-8BB2-9AFAE897E85D}">
      <dgm:prSet/>
      <dgm:spPr/>
      <dgm:t>
        <a:bodyPr/>
        <a:lstStyle/>
        <a:p>
          <a:endParaRPr lang="en-US"/>
        </a:p>
      </dgm:t>
    </dgm:pt>
    <dgm:pt modelId="{3F377805-77FA-40C3-A71E-3D29546A354D}">
      <dgm:prSet/>
      <dgm:spPr/>
      <dgm:t>
        <a:bodyPr/>
        <a:lstStyle/>
        <a:p>
          <a:pPr rtl="0"/>
          <a:r>
            <a:rPr lang="en-US" dirty="0">
              <a:latin typeface="Posterama"/>
            </a:rPr>
            <a:t>  </a:t>
          </a:r>
          <a:r>
            <a:rPr lang="en-US" dirty="0"/>
            <a:t>TikTok’s role in business</a:t>
          </a:r>
        </a:p>
      </dgm:t>
    </dgm:pt>
    <dgm:pt modelId="{69EC37CA-34C9-47F7-A39E-A46AC04F0E35}" type="parTrans" cxnId="{DDB8BE74-EF0E-43B6-8F71-E0748F738929}">
      <dgm:prSet/>
      <dgm:spPr/>
      <dgm:t>
        <a:bodyPr/>
        <a:lstStyle/>
        <a:p>
          <a:endParaRPr lang="en-US"/>
        </a:p>
      </dgm:t>
    </dgm:pt>
    <dgm:pt modelId="{188EAB04-70DA-4E66-939C-A726D853ED42}" type="sibTrans" cxnId="{DDB8BE74-EF0E-43B6-8F71-E0748F738929}">
      <dgm:prSet/>
      <dgm:spPr/>
      <dgm:t>
        <a:bodyPr/>
        <a:lstStyle/>
        <a:p>
          <a:endParaRPr lang="en-US"/>
        </a:p>
      </dgm:t>
    </dgm:pt>
    <dgm:pt modelId="{C79E8A94-F3D6-4DC8-8244-3168DE6C1625}">
      <dgm:prSet/>
      <dgm:spPr/>
      <dgm:t>
        <a:bodyPr/>
        <a:lstStyle/>
        <a:p>
          <a:pPr rtl="0"/>
          <a:r>
            <a:rPr lang="en-US" dirty="0">
              <a:latin typeface="Posterama"/>
            </a:rPr>
            <a:t>  </a:t>
          </a:r>
          <a:r>
            <a:rPr lang="en-US" dirty="0"/>
            <a:t>Freedom of expression, etc.</a:t>
          </a:r>
        </a:p>
      </dgm:t>
    </dgm:pt>
    <dgm:pt modelId="{45A1639F-47D0-414D-A07B-3C0893A4866A}" type="parTrans" cxnId="{565E7BD9-8C0A-4BEB-81B1-F139F24FCD76}">
      <dgm:prSet/>
      <dgm:spPr/>
      <dgm:t>
        <a:bodyPr/>
        <a:lstStyle/>
        <a:p>
          <a:endParaRPr lang="en-US"/>
        </a:p>
      </dgm:t>
    </dgm:pt>
    <dgm:pt modelId="{FA10DC2D-B9A7-49E3-9B13-3462705100B4}" type="sibTrans" cxnId="{565E7BD9-8C0A-4BEB-81B1-F139F24FCD76}">
      <dgm:prSet/>
      <dgm:spPr/>
      <dgm:t>
        <a:bodyPr/>
        <a:lstStyle/>
        <a:p>
          <a:endParaRPr lang="en-US"/>
        </a:p>
      </dgm:t>
    </dgm:pt>
    <dgm:pt modelId="{00D55387-278E-40E7-8358-C7797080032E}">
      <dgm:prSet/>
      <dgm:spPr/>
      <dgm:t>
        <a:bodyPr/>
        <a:lstStyle/>
        <a:p>
          <a:r>
            <a:rPr lang="en-US" dirty="0"/>
            <a:t>Allocate </a:t>
          </a:r>
          <a:r>
            <a:rPr lang="en-US" b="1" dirty="0"/>
            <a:t>20 seconds</a:t>
          </a:r>
          <a:r>
            <a:rPr lang="en-US" dirty="0"/>
            <a:t> of speaking time per slide. Your script should match the timing perfectly.</a:t>
          </a:r>
        </a:p>
      </dgm:t>
    </dgm:pt>
    <dgm:pt modelId="{576051E6-A2A5-4C3D-ABCD-9D46FFC1B4FB}" type="parTrans" cxnId="{26571F80-5167-459F-996F-28C7AA7DF48D}">
      <dgm:prSet/>
      <dgm:spPr/>
      <dgm:t>
        <a:bodyPr/>
        <a:lstStyle/>
        <a:p>
          <a:endParaRPr lang="en-US"/>
        </a:p>
      </dgm:t>
    </dgm:pt>
    <dgm:pt modelId="{854BDE7F-8B38-4EE5-8BF6-A5866FDB1E59}" type="sibTrans" cxnId="{26571F80-5167-459F-996F-28C7AA7DF48D}">
      <dgm:prSet/>
      <dgm:spPr/>
      <dgm:t>
        <a:bodyPr/>
        <a:lstStyle/>
        <a:p>
          <a:endParaRPr lang="en-US"/>
        </a:p>
      </dgm:t>
    </dgm:pt>
    <dgm:pt modelId="{B697F8F0-07A2-42F0-8BEE-ABC13425332B}" type="pres">
      <dgm:prSet presAssocID="{EBD46BF3-06AD-494A-8B9E-431EE7E1CD2F}" presName="linear" presStyleCnt="0">
        <dgm:presLayoutVars>
          <dgm:animLvl val="lvl"/>
          <dgm:resizeHandles val="exact"/>
        </dgm:presLayoutVars>
      </dgm:prSet>
      <dgm:spPr/>
    </dgm:pt>
    <dgm:pt modelId="{9E1AD1D1-1938-4B39-A0B3-CD93B67154A3}" type="pres">
      <dgm:prSet presAssocID="{63B2820A-50EF-4D55-8055-DD00B76836E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FF7C2F4-F204-4C23-A5D7-D0F13668ACDD}" type="pres">
      <dgm:prSet presAssocID="{63B2820A-50EF-4D55-8055-DD00B76836E3}" presName="childText" presStyleLbl="revTx" presStyleIdx="0" presStyleCnt="1">
        <dgm:presLayoutVars>
          <dgm:bulletEnabled val="1"/>
        </dgm:presLayoutVars>
      </dgm:prSet>
      <dgm:spPr/>
    </dgm:pt>
    <dgm:pt modelId="{2732D95B-56DA-44D4-BF77-0E5E7B44A7CE}" type="pres">
      <dgm:prSet presAssocID="{00D55387-278E-40E7-8358-C7797080032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073C410-9BD2-4557-BDE6-26765C0D6D1D}" srcId="{63B2820A-50EF-4D55-8055-DD00B76836E3}" destId="{D40D2AE4-DFE2-4947-A049-364B0C95AE8C}" srcOrd="2" destOrd="0" parTransId="{B632F19E-962A-42CB-9121-FEB6F40B1D25}" sibTransId="{26F9A1FD-45F2-4075-9168-05B8F7B8EB83}"/>
    <dgm:cxn modelId="{0EF2D113-5852-4721-BD26-19E1E75C9C96}" type="presOf" srcId="{EBD46BF3-06AD-494A-8B9E-431EE7E1CD2F}" destId="{B697F8F0-07A2-42F0-8BEE-ABC13425332B}" srcOrd="0" destOrd="0" presId="urn:microsoft.com/office/officeart/2005/8/layout/vList2"/>
    <dgm:cxn modelId="{2C3AC31E-542B-4FBF-91F1-58A497DD128C}" srcId="{63B2820A-50EF-4D55-8055-DD00B76836E3}" destId="{EA3AE2B1-CF10-4ED5-B190-5269A3A5B2C0}" srcOrd="0" destOrd="0" parTransId="{E15594EA-C12E-4557-AF51-A135D0CD904E}" sibTransId="{7C19175E-1BBE-4241-82AA-E359D9D80AC3}"/>
    <dgm:cxn modelId="{B1C5C635-6AAE-4704-AC19-C9DD82C09FF7}" type="presOf" srcId="{D40D2AE4-DFE2-4947-A049-364B0C95AE8C}" destId="{4FF7C2F4-F204-4C23-A5D7-D0F13668ACDD}" srcOrd="0" destOrd="2" presId="urn:microsoft.com/office/officeart/2005/8/layout/vList2"/>
    <dgm:cxn modelId="{88156471-487B-4880-9119-ADF90BFBF08A}" type="presOf" srcId="{CAE15507-A87F-4AD2-B302-F676AB34C26A}" destId="{4FF7C2F4-F204-4C23-A5D7-D0F13668ACDD}" srcOrd="0" destOrd="3" presId="urn:microsoft.com/office/officeart/2005/8/layout/vList2"/>
    <dgm:cxn modelId="{DDB8BE74-EF0E-43B6-8F71-E0748F738929}" srcId="{63B2820A-50EF-4D55-8055-DD00B76836E3}" destId="{3F377805-77FA-40C3-A71E-3D29546A354D}" srcOrd="4" destOrd="0" parTransId="{69EC37CA-34C9-47F7-A39E-A46AC04F0E35}" sibTransId="{188EAB04-70DA-4E66-939C-A726D853ED42}"/>
    <dgm:cxn modelId="{5EDE4557-5A75-4E6E-A098-0F308C463D2C}" srcId="{63B2820A-50EF-4D55-8055-DD00B76836E3}" destId="{717FAE45-214B-4D7A-B4B3-972FF66A3B86}" srcOrd="1" destOrd="0" parTransId="{8E4E0F6E-3FD6-4A51-891E-3E1BB7A36E5E}" sibTransId="{1B0EC0E6-41E7-4951-A7CD-FC013F959561}"/>
    <dgm:cxn modelId="{3E191080-0557-4400-8BB2-9AFAE897E85D}" srcId="{63B2820A-50EF-4D55-8055-DD00B76836E3}" destId="{CAE15507-A87F-4AD2-B302-F676AB34C26A}" srcOrd="3" destOrd="0" parTransId="{37F34B4C-FB7B-4507-AA35-B12035CC88DA}" sibTransId="{B53FCE99-ED70-4FFA-BA71-EFC93ED1CC9D}"/>
    <dgm:cxn modelId="{26571F80-5167-459F-996F-28C7AA7DF48D}" srcId="{EBD46BF3-06AD-494A-8B9E-431EE7E1CD2F}" destId="{00D55387-278E-40E7-8358-C7797080032E}" srcOrd="1" destOrd="0" parTransId="{576051E6-A2A5-4C3D-ABCD-9D46FFC1B4FB}" sibTransId="{854BDE7F-8B38-4EE5-8BF6-A5866FDB1E59}"/>
    <dgm:cxn modelId="{78A8E5A4-7AF6-4BFA-9D09-676E7B7DC128}" type="presOf" srcId="{EA3AE2B1-CF10-4ED5-B190-5269A3A5B2C0}" destId="{4FF7C2F4-F204-4C23-A5D7-D0F13668ACDD}" srcOrd="0" destOrd="0" presId="urn:microsoft.com/office/officeart/2005/8/layout/vList2"/>
    <dgm:cxn modelId="{D4EC79AA-273F-45B7-B006-2A5F23BB31EF}" type="presOf" srcId="{00D55387-278E-40E7-8358-C7797080032E}" destId="{2732D95B-56DA-44D4-BF77-0E5E7B44A7CE}" srcOrd="0" destOrd="0" presId="urn:microsoft.com/office/officeart/2005/8/layout/vList2"/>
    <dgm:cxn modelId="{FE65DCBF-0752-4D32-BD72-5DDEEB68BA59}" type="presOf" srcId="{717FAE45-214B-4D7A-B4B3-972FF66A3B86}" destId="{4FF7C2F4-F204-4C23-A5D7-D0F13668ACDD}" srcOrd="0" destOrd="1" presId="urn:microsoft.com/office/officeart/2005/8/layout/vList2"/>
    <dgm:cxn modelId="{8B8137D4-7DC4-4435-A214-A01914441449}" srcId="{EBD46BF3-06AD-494A-8B9E-431EE7E1CD2F}" destId="{63B2820A-50EF-4D55-8055-DD00B76836E3}" srcOrd="0" destOrd="0" parTransId="{288F2555-9EF3-4A0F-9E45-8A49BA558102}" sibTransId="{C3152357-6ECF-497B-9DD8-F260203A1265}"/>
    <dgm:cxn modelId="{565E7BD9-8C0A-4BEB-81B1-F139F24FCD76}" srcId="{63B2820A-50EF-4D55-8055-DD00B76836E3}" destId="{C79E8A94-F3D6-4DC8-8244-3168DE6C1625}" srcOrd="5" destOrd="0" parTransId="{45A1639F-47D0-414D-A07B-3C0893A4866A}" sibTransId="{FA10DC2D-B9A7-49E3-9B13-3462705100B4}"/>
    <dgm:cxn modelId="{EEAE6EE8-7F91-4CCE-A59B-E202D397353D}" type="presOf" srcId="{63B2820A-50EF-4D55-8055-DD00B76836E3}" destId="{9E1AD1D1-1938-4B39-A0B3-CD93B67154A3}" srcOrd="0" destOrd="0" presId="urn:microsoft.com/office/officeart/2005/8/layout/vList2"/>
    <dgm:cxn modelId="{599C2CF2-0FD3-4B39-B8AE-4FAC6DDEEDD0}" type="presOf" srcId="{C79E8A94-F3D6-4DC8-8244-3168DE6C1625}" destId="{4FF7C2F4-F204-4C23-A5D7-D0F13668ACDD}" srcOrd="0" destOrd="5" presId="urn:microsoft.com/office/officeart/2005/8/layout/vList2"/>
    <dgm:cxn modelId="{50ABA0FD-5814-4EAE-A262-F3885E5CB3DE}" type="presOf" srcId="{3F377805-77FA-40C3-A71E-3D29546A354D}" destId="{4FF7C2F4-F204-4C23-A5D7-D0F13668ACDD}" srcOrd="0" destOrd="4" presId="urn:microsoft.com/office/officeart/2005/8/layout/vList2"/>
    <dgm:cxn modelId="{C447F2CA-A7D7-491F-AAF8-C42933687EB9}" type="presParOf" srcId="{B697F8F0-07A2-42F0-8BEE-ABC13425332B}" destId="{9E1AD1D1-1938-4B39-A0B3-CD93B67154A3}" srcOrd="0" destOrd="0" presId="urn:microsoft.com/office/officeart/2005/8/layout/vList2"/>
    <dgm:cxn modelId="{EE1E6008-8540-4DB1-B191-A19DED3F1FD7}" type="presParOf" srcId="{B697F8F0-07A2-42F0-8BEE-ABC13425332B}" destId="{4FF7C2F4-F204-4C23-A5D7-D0F13668ACDD}" srcOrd="1" destOrd="0" presId="urn:microsoft.com/office/officeart/2005/8/layout/vList2"/>
    <dgm:cxn modelId="{37005B5E-F30D-4CC3-BF17-20CB7595B2A6}" type="presParOf" srcId="{B697F8F0-07A2-42F0-8BEE-ABC13425332B}" destId="{2732D95B-56DA-44D4-BF77-0E5E7B44A7C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EE33493-6D7D-4A86-8061-416B037CA053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A842D1-70F2-4642-AE8A-A82A9C8F447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Write Concisely</a:t>
          </a:r>
          <a:r>
            <a:rPr lang="en-US"/>
            <a:t>:</a:t>
          </a:r>
        </a:p>
      </dgm:t>
    </dgm:pt>
    <dgm:pt modelId="{55AD9A40-6C79-4EE9-9710-14CEA7E8D7ED}" type="parTrans" cxnId="{551AD3C2-C24A-4C3D-B4FE-8F78DC2D56FA}">
      <dgm:prSet/>
      <dgm:spPr/>
      <dgm:t>
        <a:bodyPr/>
        <a:lstStyle/>
        <a:p>
          <a:endParaRPr lang="en-US"/>
        </a:p>
      </dgm:t>
    </dgm:pt>
    <dgm:pt modelId="{FDD8DC01-2DF8-4206-8D59-30B10BD0C274}" type="sibTrans" cxnId="{551AD3C2-C24A-4C3D-B4FE-8F78DC2D56FA}">
      <dgm:prSet/>
      <dgm:spPr/>
      <dgm:t>
        <a:bodyPr/>
        <a:lstStyle/>
        <a:p>
          <a:endParaRPr lang="en-US"/>
        </a:p>
      </dgm:t>
    </dgm:pt>
    <dgm:pt modelId="{B39CE325-256F-496C-9193-F8F9EFA63F8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Prepare a script that conveys your message within the </a:t>
          </a:r>
          <a:r>
            <a:rPr lang="en-US" b="1"/>
            <a:t>20-second limit</a:t>
          </a:r>
          <a:r>
            <a:rPr lang="en-US"/>
            <a:t> per slide.</a:t>
          </a:r>
        </a:p>
      </dgm:t>
    </dgm:pt>
    <dgm:pt modelId="{9C8727B6-4B7C-47C3-9145-77CB8639112F}" type="parTrans" cxnId="{16138D9D-C731-4C11-92DC-740AE232DD0B}">
      <dgm:prSet/>
      <dgm:spPr/>
      <dgm:t>
        <a:bodyPr/>
        <a:lstStyle/>
        <a:p>
          <a:endParaRPr lang="en-US"/>
        </a:p>
      </dgm:t>
    </dgm:pt>
    <dgm:pt modelId="{BEF78F62-ACDE-4027-8BE6-951F6AC17AF8}" type="sibTrans" cxnId="{16138D9D-C731-4C11-92DC-740AE232DD0B}">
      <dgm:prSet/>
      <dgm:spPr/>
      <dgm:t>
        <a:bodyPr/>
        <a:lstStyle/>
        <a:p>
          <a:endParaRPr lang="en-US"/>
        </a:p>
      </dgm:t>
    </dgm:pt>
    <dgm:pt modelId="{4B38EF90-AD5A-407F-B8BC-36334328ED9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Avoid overloading slides with information. Let your words fill in the details.</a:t>
          </a:r>
        </a:p>
      </dgm:t>
    </dgm:pt>
    <dgm:pt modelId="{0E692374-4783-4EAB-9419-388D6E16F20E}" type="parTrans" cxnId="{00B23CB6-7406-43E8-AE40-07A6BFFE48BC}">
      <dgm:prSet/>
      <dgm:spPr/>
      <dgm:t>
        <a:bodyPr/>
        <a:lstStyle/>
        <a:p>
          <a:endParaRPr lang="en-US"/>
        </a:p>
      </dgm:t>
    </dgm:pt>
    <dgm:pt modelId="{382A2D83-5665-4DF6-8B21-A2CE9E72130B}" type="sibTrans" cxnId="{00B23CB6-7406-43E8-AE40-07A6BFFE48BC}">
      <dgm:prSet/>
      <dgm:spPr/>
      <dgm:t>
        <a:bodyPr/>
        <a:lstStyle/>
        <a:p>
          <a:endParaRPr lang="en-US"/>
        </a:p>
      </dgm:t>
    </dgm:pt>
    <dgm:pt modelId="{67DB31F0-C2E0-4A5D-AD36-C4273244048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Practice Timing</a:t>
          </a:r>
          <a:r>
            <a:rPr lang="en-US"/>
            <a:t>:</a:t>
          </a:r>
        </a:p>
      </dgm:t>
    </dgm:pt>
    <dgm:pt modelId="{26F6A0FD-8F0E-48D5-9519-757215B53681}" type="parTrans" cxnId="{8A7F89D0-55F1-4C17-BC2E-F0303BDCC2B7}">
      <dgm:prSet/>
      <dgm:spPr/>
      <dgm:t>
        <a:bodyPr/>
        <a:lstStyle/>
        <a:p>
          <a:endParaRPr lang="en-US"/>
        </a:p>
      </dgm:t>
    </dgm:pt>
    <dgm:pt modelId="{99B507E4-CD9E-4C69-B997-4ECE72CEFBB3}" type="sibTrans" cxnId="{8A7F89D0-55F1-4C17-BC2E-F0303BDCC2B7}">
      <dgm:prSet/>
      <dgm:spPr/>
      <dgm:t>
        <a:bodyPr/>
        <a:lstStyle/>
        <a:p>
          <a:endParaRPr lang="en-US"/>
        </a:p>
      </dgm:t>
    </dgm:pt>
    <dgm:pt modelId="{2DCE5EF1-F74E-4F7E-8A36-7E48D53BB55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Rehearse multiple times to ensure your speech matches the slide transitions seamlessly.</a:t>
          </a:r>
        </a:p>
      </dgm:t>
    </dgm:pt>
    <dgm:pt modelId="{5E46A0CC-A22C-4D49-A2B0-EB76CCF093AC}" type="parTrans" cxnId="{AA31679B-F1B6-47C3-ADA7-F6A21FADCE17}">
      <dgm:prSet/>
      <dgm:spPr/>
      <dgm:t>
        <a:bodyPr/>
        <a:lstStyle/>
        <a:p>
          <a:endParaRPr lang="en-US"/>
        </a:p>
      </dgm:t>
    </dgm:pt>
    <dgm:pt modelId="{124EC96B-83A1-4DDF-8FAF-6F3833235BB1}" type="sibTrans" cxnId="{AA31679B-F1B6-47C3-ADA7-F6A21FADCE17}">
      <dgm:prSet/>
      <dgm:spPr/>
      <dgm:t>
        <a:bodyPr/>
        <a:lstStyle/>
        <a:p>
          <a:endParaRPr lang="en-US"/>
        </a:p>
      </dgm:t>
    </dgm:pt>
    <dgm:pt modelId="{7E136FF7-3748-4F1A-87C2-4FDC889BED7C}" type="pres">
      <dgm:prSet presAssocID="{0EE33493-6D7D-4A86-8061-416B037CA053}" presName="root" presStyleCnt="0">
        <dgm:presLayoutVars>
          <dgm:dir/>
          <dgm:resizeHandles val="exact"/>
        </dgm:presLayoutVars>
      </dgm:prSet>
      <dgm:spPr/>
    </dgm:pt>
    <dgm:pt modelId="{0AFF9253-BC1A-407D-B351-52F9622D9B92}" type="pres">
      <dgm:prSet presAssocID="{D3A842D1-70F2-4642-AE8A-A82A9C8F4476}" presName="compNode" presStyleCnt="0"/>
      <dgm:spPr/>
    </dgm:pt>
    <dgm:pt modelId="{47B7C41B-17ED-47D6-BC4E-F5E22894691B}" type="pres">
      <dgm:prSet presAssocID="{D3A842D1-70F2-4642-AE8A-A82A9C8F4476}" presName="bgRect" presStyleLbl="bgShp" presStyleIdx="0" presStyleCnt="2"/>
      <dgm:spPr/>
    </dgm:pt>
    <dgm:pt modelId="{9300EC15-48B7-44CD-9EAE-CD0630A4F39D}" type="pres">
      <dgm:prSet presAssocID="{D3A842D1-70F2-4642-AE8A-A82A9C8F447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ubtitles"/>
        </a:ext>
      </dgm:extLst>
    </dgm:pt>
    <dgm:pt modelId="{CB369881-59AE-4D4F-A2C4-ACE325968EF8}" type="pres">
      <dgm:prSet presAssocID="{D3A842D1-70F2-4642-AE8A-A82A9C8F4476}" presName="spaceRect" presStyleCnt="0"/>
      <dgm:spPr/>
    </dgm:pt>
    <dgm:pt modelId="{B0851A96-75AE-49D7-9F25-92B1A70D88B9}" type="pres">
      <dgm:prSet presAssocID="{D3A842D1-70F2-4642-AE8A-A82A9C8F4476}" presName="parTx" presStyleLbl="revTx" presStyleIdx="0" presStyleCnt="4">
        <dgm:presLayoutVars>
          <dgm:chMax val="0"/>
          <dgm:chPref val="0"/>
        </dgm:presLayoutVars>
      </dgm:prSet>
      <dgm:spPr/>
    </dgm:pt>
    <dgm:pt modelId="{8B7BD790-E6A4-4C14-9F56-4C1F42385AC7}" type="pres">
      <dgm:prSet presAssocID="{D3A842D1-70F2-4642-AE8A-A82A9C8F4476}" presName="desTx" presStyleLbl="revTx" presStyleIdx="1" presStyleCnt="4">
        <dgm:presLayoutVars/>
      </dgm:prSet>
      <dgm:spPr/>
    </dgm:pt>
    <dgm:pt modelId="{95A96A80-A3D7-41F5-AD3D-DAD0AA2A3CA4}" type="pres">
      <dgm:prSet presAssocID="{FDD8DC01-2DF8-4206-8D59-30B10BD0C274}" presName="sibTrans" presStyleCnt="0"/>
      <dgm:spPr/>
    </dgm:pt>
    <dgm:pt modelId="{4F54015F-5667-4934-91FF-50518CA7E0FA}" type="pres">
      <dgm:prSet presAssocID="{67DB31F0-C2E0-4A5D-AD36-C42732440480}" presName="compNode" presStyleCnt="0"/>
      <dgm:spPr/>
    </dgm:pt>
    <dgm:pt modelId="{58D3DF6F-02FB-4AA9-ABA8-34D9BBB773D1}" type="pres">
      <dgm:prSet presAssocID="{67DB31F0-C2E0-4A5D-AD36-C42732440480}" presName="bgRect" presStyleLbl="bgShp" presStyleIdx="1" presStyleCnt="2"/>
      <dgm:spPr/>
    </dgm:pt>
    <dgm:pt modelId="{5D33BE28-38D6-4BD4-9D25-3B5666F40539}" type="pres">
      <dgm:prSet presAssocID="{67DB31F0-C2E0-4A5D-AD36-C42732440480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Volume"/>
        </a:ext>
      </dgm:extLst>
    </dgm:pt>
    <dgm:pt modelId="{81A13D62-4292-41D8-A83E-DFFE5538C427}" type="pres">
      <dgm:prSet presAssocID="{67DB31F0-C2E0-4A5D-AD36-C42732440480}" presName="spaceRect" presStyleCnt="0"/>
      <dgm:spPr/>
    </dgm:pt>
    <dgm:pt modelId="{96717A1A-2F06-473F-8919-435AF656575E}" type="pres">
      <dgm:prSet presAssocID="{67DB31F0-C2E0-4A5D-AD36-C42732440480}" presName="parTx" presStyleLbl="revTx" presStyleIdx="2" presStyleCnt="4">
        <dgm:presLayoutVars>
          <dgm:chMax val="0"/>
          <dgm:chPref val="0"/>
        </dgm:presLayoutVars>
      </dgm:prSet>
      <dgm:spPr/>
    </dgm:pt>
    <dgm:pt modelId="{D0429896-02B7-43E7-88FD-C6BED9A2C5DD}" type="pres">
      <dgm:prSet presAssocID="{67DB31F0-C2E0-4A5D-AD36-C42732440480}" presName="desTx" presStyleLbl="revTx" presStyleIdx="3" presStyleCnt="4">
        <dgm:presLayoutVars/>
      </dgm:prSet>
      <dgm:spPr/>
    </dgm:pt>
  </dgm:ptLst>
  <dgm:cxnLst>
    <dgm:cxn modelId="{6E0B2816-9109-4C42-8EBC-94C18D4D7D77}" type="presOf" srcId="{D3A842D1-70F2-4642-AE8A-A82A9C8F4476}" destId="{B0851A96-75AE-49D7-9F25-92B1A70D88B9}" srcOrd="0" destOrd="0" presId="urn:microsoft.com/office/officeart/2018/2/layout/IconVerticalSolidList"/>
    <dgm:cxn modelId="{F8DB3041-C9FE-42CB-A754-815586D82163}" type="presOf" srcId="{2DCE5EF1-F74E-4F7E-8A36-7E48D53BB553}" destId="{D0429896-02B7-43E7-88FD-C6BED9A2C5DD}" srcOrd="0" destOrd="0" presId="urn:microsoft.com/office/officeart/2018/2/layout/IconVerticalSolidList"/>
    <dgm:cxn modelId="{AA31679B-F1B6-47C3-ADA7-F6A21FADCE17}" srcId="{67DB31F0-C2E0-4A5D-AD36-C42732440480}" destId="{2DCE5EF1-F74E-4F7E-8A36-7E48D53BB553}" srcOrd="0" destOrd="0" parTransId="{5E46A0CC-A22C-4D49-A2B0-EB76CCF093AC}" sibTransId="{124EC96B-83A1-4DDF-8FAF-6F3833235BB1}"/>
    <dgm:cxn modelId="{79E8B49B-FF75-4401-90D3-38546C4273E3}" type="presOf" srcId="{0EE33493-6D7D-4A86-8061-416B037CA053}" destId="{7E136FF7-3748-4F1A-87C2-4FDC889BED7C}" srcOrd="0" destOrd="0" presId="urn:microsoft.com/office/officeart/2018/2/layout/IconVerticalSolidList"/>
    <dgm:cxn modelId="{16138D9D-C731-4C11-92DC-740AE232DD0B}" srcId="{D3A842D1-70F2-4642-AE8A-A82A9C8F4476}" destId="{B39CE325-256F-496C-9193-F8F9EFA63F88}" srcOrd="0" destOrd="0" parTransId="{9C8727B6-4B7C-47C3-9145-77CB8639112F}" sibTransId="{BEF78F62-ACDE-4027-8BE6-951F6AC17AF8}"/>
    <dgm:cxn modelId="{00B23CB6-7406-43E8-AE40-07A6BFFE48BC}" srcId="{D3A842D1-70F2-4642-AE8A-A82A9C8F4476}" destId="{4B38EF90-AD5A-407F-B8BC-36334328ED93}" srcOrd="1" destOrd="0" parTransId="{0E692374-4783-4EAB-9419-388D6E16F20E}" sibTransId="{382A2D83-5665-4DF6-8B21-A2CE9E72130B}"/>
    <dgm:cxn modelId="{551AD3C2-C24A-4C3D-B4FE-8F78DC2D56FA}" srcId="{0EE33493-6D7D-4A86-8061-416B037CA053}" destId="{D3A842D1-70F2-4642-AE8A-A82A9C8F4476}" srcOrd="0" destOrd="0" parTransId="{55AD9A40-6C79-4EE9-9710-14CEA7E8D7ED}" sibTransId="{FDD8DC01-2DF8-4206-8D59-30B10BD0C274}"/>
    <dgm:cxn modelId="{8A7F89D0-55F1-4C17-BC2E-F0303BDCC2B7}" srcId="{0EE33493-6D7D-4A86-8061-416B037CA053}" destId="{67DB31F0-C2E0-4A5D-AD36-C42732440480}" srcOrd="1" destOrd="0" parTransId="{26F6A0FD-8F0E-48D5-9519-757215B53681}" sibTransId="{99B507E4-CD9E-4C69-B997-4ECE72CEFBB3}"/>
    <dgm:cxn modelId="{B2415AD3-0C6D-4E22-B5CE-5E27001381ED}" type="presOf" srcId="{B39CE325-256F-496C-9193-F8F9EFA63F88}" destId="{8B7BD790-E6A4-4C14-9F56-4C1F42385AC7}" srcOrd="0" destOrd="0" presId="urn:microsoft.com/office/officeart/2018/2/layout/IconVerticalSolidList"/>
    <dgm:cxn modelId="{C497B2E4-A25D-4986-97BE-DB5BFF42FCBA}" type="presOf" srcId="{67DB31F0-C2E0-4A5D-AD36-C42732440480}" destId="{96717A1A-2F06-473F-8919-435AF656575E}" srcOrd="0" destOrd="0" presId="urn:microsoft.com/office/officeart/2018/2/layout/IconVerticalSolidList"/>
    <dgm:cxn modelId="{F954D1E7-F033-4130-8B33-92E1AB5F6CF5}" type="presOf" srcId="{4B38EF90-AD5A-407F-B8BC-36334328ED93}" destId="{8B7BD790-E6A4-4C14-9F56-4C1F42385AC7}" srcOrd="0" destOrd="1" presId="urn:microsoft.com/office/officeart/2018/2/layout/IconVerticalSolidList"/>
    <dgm:cxn modelId="{1358A6F0-66F2-44C2-A3D6-D81B6B63C7ED}" type="presParOf" srcId="{7E136FF7-3748-4F1A-87C2-4FDC889BED7C}" destId="{0AFF9253-BC1A-407D-B351-52F9622D9B92}" srcOrd="0" destOrd="0" presId="urn:microsoft.com/office/officeart/2018/2/layout/IconVerticalSolidList"/>
    <dgm:cxn modelId="{BBFED7F2-53F1-4D1B-AFED-10A84DDA3553}" type="presParOf" srcId="{0AFF9253-BC1A-407D-B351-52F9622D9B92}" destId="{47B7C41B-17ED-47D6-BC4E-F5E22894691B}" srcOrd="0" destOrd="0" presId="urn:microsoft.com/office/officeart/2018/2/layout/IconVerticalSolidList"/>
    <dgm:cxn modelId="{F7536341-4FB0-4949-A029-59F0B6A85121}" type="presParOf" srcId="{0AFF9253-BC1A-407D-B351-52F9622D9B92}" destId="{9300EC15-48B7-44CD-9EAE-CD0630A4F39D}" srcOrd="1" destOrd="0" presId="urn:microsoft.com/office/officeart/2018/2/layout/IconVerticalSolidList"/>
    <dgm:cxn modelId="{D9BB6645-F7C0-48BF-A7BE-508EA420FCD4}" type="presParOf" srcId="{0AFF9253-BC1A-407D-B351-52F9622D9B92}" destId="{CB369881-59AE-4D4F-A2C4-ACE325968EF8}" srcOrd="2" destOrd="0" presId="urn:microsoft.com/office/officeart/2018/2/layout/IconVerticalSolidList"/>
    <dgm:cxn modelId="{B8B9865B-9E64-48F0-9809-105D11FDF0E7}" type="presParOf" srcId="{0AFF9253-BC1A-407D-B351-52F9622D9B92}" destId="{B0851A96-75AE-49D7-9F25-92B1A70D88B9}" srcOrd="3" destOrd="0" presId="urn:microsoft.com/office/officeart/2018/2/layout/IconVerticalSolidList"/>
    <dgm:cxn modelId="{D7C6C1ED-140B-458D-BFCE-4EECC6D89ADE}" type="presParOf" srcId="{0AFF9253-BC1A-407D-B351-52F9622D9B92}" destId="{8B7BD790-E6A4-4C14-9F56-4C1F42385AC7}" srcOrd="4" destOrd="0" presId="urn:microsoft.com/office/officeart/2018/2/layout/IconVerticalSolidList"/>
    <dgm:cxn modelId="{DA92D3CF-E0FF-4D1E-AB45-458ABD99B813}" type="presParOf" srcId="{7E136FF7-3748-4F1A-87C2-4FDC889BED7C}" destId="{95A96A80-A3D7-41F5-AD3D-DAD0AA2A3CA4}" srcOrd="1" destOrd="0" presId="urn:microsoft.com/office/officeart/2018/2/layout/IconVerticalSolidList"/>
    <dgm:cxn modelId="{DBC930E5-B1A7-4B8F-A6E1-56CC7A0F547C}" type="presParOf" srcId="{7E136FF7-3748-4F1A-87C2-4FDC889BED7C}" destId="{4F54015F-5667-4934-91FF-50518CA7E0FA}" srcOrd="2" destOrd="0" presId="urn:microsoft.com/office/officeart/2018/2/layout/IconVerticalSolidList"/>
    <dgm:cxn modelId="{E0ECDC48-DD71-4ED2-88A5-E11A4FEE5B45}" type="presParOf" srcId="{4F54015F-5667-4934-91FF-50518CA7E0FA}" destId="{58D3DF6F-02FB-4AA9-ABA8-34D9BBB773D1}" srcOrd="0" destOrd="0" presId="urn:microsoft.com/office/officeart/2018/2/layout/IconVerticalSolidList"/>
    <dgm:cxn modelId="{33BD7EFC-E11E-484A-95BA-3A21D84E5B52}" type="presParOf" srcId="{4F54015F-5667-4934-91FF-50518CA7E0FA}" destId="{5D33BE28-38D6-4BD4-9D25-3B5666F40539}" srcOrd="1" destOrd="0" presId="urn:microsoft.com/office/officeart/2018/2/layout/IconVerticalSolidList"/>
    <dgm:cxn modelId="{6C4DB8B1-8E51-4548-8B84-6F117484CC68}" type="presParOf" srcId="{4F54015F-5667-4934-91FF-50518CA7E0FA}" destId="{81A13D62-4292-41D8-A83E-DFFE5538C427}" srcOrd="2" destOrd="0" presId="urn:microsoft.com/office/officeart/2018/2/layout/IconVerticalSolidList"/>
    <dgm:cxn modelId="{7D71D47E-4CD8-4B86-BE7A-902810D6BF20}" type="presParOf" srcId="{4F54015F-5667-4934-91FF-50518CA7E0FA}" destId="{96717A1A-2F06-473F-8919-435AF656575E}" srcOrd="3" destOrd="0" presId="urn:microsoft.com/office/officeart/2018/2/layout/IconVerticalSolidList"/>
    <dgm:cxn modelId="{70FE048A-5C24-4494-A8D8-294415588AD7}" type="presParOf" srcId="{4F54015F-5667-4934-91FF-50518CA7E0FA}" destId="{D0429896-02B7-43E7-88FD-C6BED9A2C5DD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56BA90-A8D6-466E-9C55-1BB56D87D898}">
      <dsp:nvSpPr>
        <dsp:cNvPr id="0" name=""/>
        <dsp:cNvSpPr/>
      </dsp:nvSpPr>
      <dsp:spPr>
        <a:xfrm>
          <a:off x="0" y="350650"/>
          <a:ext cx="6831118" cy="25857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b="1" kern="1200"/>
            <a:t>Young people should not </a:t>
          </a:r>
          <a:endParaRPr lang="en-US" sz="6500" kern="1200"/>
        </a:p>
      </dsp:txBody>
      <dsp:txXfrm>
        <a:off x="126223" y="476873"/>
        <a:ext cx="6578672" cy="2333254"/>
      </dsp:txXfrm>
    </dsp:sp>
    <dsp:sp modelId="{4F0925CC-CE5A-4713-8BB8-D81DD3675EDA}">
      <dsp:nvSpPr>
        <dsp:cNvPr id="0" name=""/>
        <dsp:cNvSpPr/>
      </dsp:nvSpPr>
      <dsp:spPr>
        <a:xfrm>
          <a:off x="0" y="3123550"/>
          <a:ext cx="6831118" cy="2585700"/>
        </a:xfrm>
        <a:prstGeom prst="roundRect">
          <a:avLst/>
        </a:prstGeom>
        <a:solidFill>
          <a:schemeClr val="accent2">
            <a:hueOff val="-1455363"/>
            <a:satOff val="-83928"/>
            <a:lumOff val="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b="1" kern="1200"/>
            <a:t>be allowed to use </a:t>
          </a:r>
          <a:r>
            <a:rPr lang="hr-HR" sz="6500" b="1" kern="1200"/>
            <a:t>Tik-Tok</a:t>
          </a:r>
          <a:endParaRPr lang="en-US" sz="6500" kern="1200"/>
        </a:p>
      </dsp:txBody>
      <dsp:txXfrm>
        <a:off x="126223" y="3249773"/>
        <a:ext cx="6578672" cy="233325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8BC7A4-4B98-429F-B5CA-355864346847}">
      <dsp:nvSpPr>
        <dsp:cNvPr id="0" name=""/>
        <dsp:cNvSpPr/>
      </dsp:nvSpPr>
      <dsp:spPr>
        <a:xfrm>
          <a:off x="3136" y="0"/>
          <a:ext cx="2488382" cy="334204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004" tIns="330200" rIns="194004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Focus on Storytelling</a:t>
          </a:r>
          <a:r>
            <a:rPr lang="en-US" sz="1600" kern="1200"/>
            <a:t>: Build a narrative that connects the slides logically.</a:t>
          </a:r>
        </a:p>
      </dsp:txBody>
      <dsp:txXfrm>
        <a:off x="3136" y="1269978"/>
        <a:ext cx="2488382" cy="2005228"/>
      </dsp:txXfrm>
    </dsp:sp>
    <dsp:sp modelId="{48DA62D1-0D3F-471F-926A-34BFA7D625AF}">
      <dsp:nvSpPr>
        <dsp:cNvPr id="0" name=""/>
        <dsp:cNvSpPr/>
      </dsp:nvSpPr>
      <dsp:spPr>
        <a:xfrm>
          <a:off x="746020" y="334204"/>
          <a:ext cx="1002614" cy="100261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68" tIns="12700" rIns="7816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892849" y="481033"/>
        <a:ext cx="708956" cy="708956"/>
      </dsp:txXfrm>
    </dsp:sp>
    <dsp:sp modelId="{D586A1D8-AE3D-4FC5-9896-25C04C5EFB64}">
      <dsp:nvSpPr>
        <dsp:cNvPr id="0" name=""/>
        <dsp:cNvSpPr/>
      </dsp:nvSpPr>
      <dsp:spPr>
        <a:xfrm>
          <a:off x="3136" y="3341976"/>
          <a:ext cx="2488382" cy="72"/>
        </a:xfrm>
        <a:prstGeom prst="rect">
          <a:avLst/>
        </a:prstGeom>
        <a:solidFill>
          <a:schemeClr val="accent2">
            <a:hueOff val="-207909"/>
            <a:satOff val="-11990"/>
            <a:lumOff val="1120"/>
            <a:alphaOff val="0"/>
          </a:schemeClr>
        </a:solidFill>
        <a:ln w="12700" cap="flat" cmpd="sng" algn="ctr">
          <a:solidFill>
            <a:schemeClr val="accent2">
              <a:hueOff val="-207909"/>
              <a:satOff val="-11990"/>
              <a:lumOff val="112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A21460-7C01-43E0-990D-FBD0117108F2}">
      <dsp:nvSpPr>
        <dsp:cNvPr id="0" name=""/>
        <dsp:cNvSpPr/>
      </dsp:nvSpPr>
      <dsp:spPr>
        <a:xfrm>
          <a:off x="2740357" y="0"/>
          <a:ext cx="2488382" cy="3342048"/>
        </a:xfrm>
        <a:prstGeom prst="rect">
          <a:avLst/>
        </a:prstGeom>
        <a:solidFill>
          <a:schemeClr val="accent2">
            <a:tint val="40000"/>
            <a:alpha val="90000"/>
            <a:hueOff val="-283075"/>
            <a:satOff val="-25115"/>
            <a:lumOff val="-32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83075"/>
              <a:satOff val="-25115"/>
              <a:lumOff val="-3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004" tIns="330200" rIns="194004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Stay Engaging</a:t>
          </a:r>
          <a:r>
            <a:rPr lang="en-US" sz="1600" kern="1200"/>
            <a:t>: Use your tone, body language, and expressions to keep the audience's attention.</a:t>
          </a:r>
        </a:p>
      </dsp:txBody>
      <dsp:txXfrm>
        <a:off x="2740357" y="1269978"/>
        <a:ext cx="2488382" cy="2005228"/>
      </dsp:txXfrm>
    </dsp:sp>
    <dsp:sp modelId="{3C297301-EB0F-4A96-98B9-C9EE74141402}">
      <dsp:nvSpPr>
        <dsp:cNvPr id="0" name=""/>
        <dsp:cNvSpPr/>
      </dsp:nvSpPr>
      <dsp:spPr>
        <a:xfrm>
          <a:off x="3483242" y="334204"/>
          <a:ext cx="1002614" cy="1002614"/>
        </a:xfrm>
        <a:prstGeom prst="ellipse">
          <a:avLst/>
        </a:prstGeom>
        <a:solidFill>
          <a:schemeClr val="accent2">
            <a:hueOff val="-415818"/>
            <a:satOff val="-23979"/>
            <a:lumOff val="2241"/>
            <a:alphaOff val="0"/>
          </a:schemeClr>
        </a:solidFill>
        <a:ln w="12700" cap="flat" cmpd="sng" algn="ctr">
          <a:solidFill>
            <a:schemeClr val="accent2">
              <a:hueOff val="-415818"/>
              <a:satOff val="-23979"/>
              <a:lumOff val="22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68" tIns="12700" rIns="7816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630071" y="481033"/>
        <a:ext cx="708956" cy="708956"/>
      </dsp:txXfrm>
    </dsp:sp>
    <dsp:sp modelId="{DA4C5079-FF82-4EBB-A0D1-10265674DBD9}">
      <dsp:nvSpPr>
        <dsp:cNvPr id="0" name=""/>
        <dsp:cNvSpPr/>
      </dsp:nvSpPr>
      <dsp:spPr>
        <a:xfrm>
          <a:off x="2740357" y="3341976"/>
          <a:ext cx="2488382" cy="72"/>
        </a:xfrm>
        <a:prstGeom prst="rect">
          <a:avLst/>
        </a:prstGeom>
        <a:solidFill>
          <a:schemeClr val="accent2">
            <a:hueOff val="-623727"/>
            <a:satOff val="-35969"/>
            <a:lumOff val="3361"/>
            <a:alphaOff val="0"/>
          </a:schemeClr>
        </a:solidFill>
        <a:ln w="12700" cap="flat" cmpd="sng" algn="ctr">
          <a:solidFill>
            <a:schemeClr val="accent2">
              <a:hueOff val="-623727"/>
              <a:satOff val="-35969"/>
              <a:lumOff val="33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3E8901-6C78-4D74-9F70-8A41905BEC69}">
      <dsp:nvSpPr>
        <dsp:cNvPr id="0" name=""/>
        <dsp:cNvSpPr/>
      </dsp:nvSpPr>
      <dsp:spPr>
        <a:xfrm>
          <a:off x="5477579" y="0"/>
          <a:ext cx="2488382" cy="3342048"/>
        </a:xfrm>
        <a:prstGeom prst="rect">
          <a:avLst/>
        </a:prstGeom>
        <a:solidFill>
          <a:schemeClr val="accent2">
            <a:tint val="40000"/>
            <a:alpha val="90000"/>
            <a:hueOff val="-566151"/>
            <a:satOff val="-50231"/>
            <a:lumOff val="-651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566151"/>
              <a:satOff val="-50231"/>
              <a:lumOff val="-6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004" tIns="330200" rIns="194004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Be Prepared</a:t>
          </a:r>
          <a:r>
            <a:rPr lang="en-US" sz="1600" kern="1200"/>
            <a:t>: Know your content well to avoid reading directly from a script.</a:t>
          </a:r>
        </a:p>
      </dsp:txBody>
      <dsp:txXfrm>
        <a:off x="5477579" y="1269978"/>
        <a:ext cx="2488382" cy="2005228"/>
      </dsp:txXfrm>
    </dsp:sp>
    <dsp:sp modelId="{1DB7A2D6-757F-457C-8AEF-94420C989AE4}">
      <dsp:nvSpPr>
        <dsp:cNvPr id="0" name=""/>
        <dsp:cNvSpPr/>
      </dsp:nvSpPr>
      <dsp:spPr>
        <a:xfrm>
          <a:off x="6220463" y="334204"/>
          <a:ext cx="1002614" cy="1002614"/>
        </a:xfrm>
        <a:prstGeom prst="ellipse">
          <a:avLst/>
        </a:prstGeom>
        <a:solidFill>
          <a:schemeClr val="accent2">
            <a:hueOff val="-831636"/>
            <a:satOff val="-47959"/>
            <a:lumOff val="4482"/>
            <a:alphaOff val="0"/>
          </a:schemeClr>
        </a:solidFill>
        <a:ln w="12700" cap="flat" cmpd="sng" algn="ctr">
          <a:solidFill>
            <a:schemeClr val="accent2">
              <a:hueOff val="-831636"/>
              <a:satOff val="-47959"/>
              <a:lumOff val="448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68" tIns="12700" rIns="7816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367292" y="481033"/>
        <a:ext cx="708956" cy="708956"/>
      </dsp:txXfrm>
    </dsp:sp>
    <dsp:sp modelId="{C4B48EAF-ED55-436B-8DD8-3F68AF585A77}">
      <dsp:nvSpPr>
        <dsp:cNvPr id="0" name=""/>
        <dsp:cNvSpPr/>
      </dsp:nvSpPr>
      <dsp:spPr>
        <a:xfrm>
          <a:off x="5477579" y="3341976"/>
          <a:ext cx="2488382" cy="72"/>
        </a:xfrm>
        <a:prstGeom prst="rect">
          <a:avLst/>
        </a:prstGeom>
        <a:solidFill>
          <a:schemeClr val="accent2">
            <a:hueOff val="-1039545"/>
            <a:satOff val="-59949"/>
            <a:lumOff val="5602"/>
            <a:alphaOff val="0"/>
          </a:schemeClr>
        </a:solidFill>
        <a:ln w="12700" cap="flat" cmpd="sng" algn="ctr">
          <a:solidFill>
            <a:schemeClr val="accent2">
              <a:hueOff val="-1039545"/>
              <a:satOff val="-59949"/>
              <a:lumOff val="56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F87883-6607-4AC4-AB81-C39955867A53}">
      <dsp:nvSpPr>
        <dsp:cNvPr id="0" name=""/>
        <dsp:cNvSpPr/>
      </dsp:nvSpPr>
      <dsp:spPr>
        <a:xfrm>
          <a:off x="8214800" y="0"/>
          <a:ext cx="2488382" cy="3342048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977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9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004" tIns="330200" rIns="194004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Visuals Over Text</a:t>
          </a:r>
          <a:r>
            <a:rPr lang="en-US" sz="1600" kern="1200"/>
            <a:t>: Prioritize impactful visuals over lengthy bullet points.</a:t>
          </a:r>
        </a:p>
      </dsp:txBody>
      <dsp:txXfrm>
        <a:off x="8214800" y="1269978"/>
        <a:ext cx="2488382" cy="2005228"/>
      </dsp:txXfrm>
    </dsp:sp>
    <dsp:sp modelId="{5F61CAB5-1537-445B-9705-903C548ED5E5}">
      <dsp:nvSpPr>
        <dsp:cNvPr id="0" name=""/>
        <dsp:cNvSpPr/>
      </dsp:nvSpPr>
      <dsp:spPr>
        <a:xfrm>
          <a:off x="8957684" y="334204"/>
          <a:ext cx="1002614" cy="1002614"/>
        </a:xfrm>
        <a:prstGeom prst="ellipse">
          <a:avLst/>
        </a:prstGeom>
        <a:solidFill>
          <a:schemeClr val="accent2">
            <a:hueOff val="-1247454"/>
            <a:satOff val="-71938"/>
            <a:lumOff val="6723"/>
            <a:alphaOff val="0"/>
          </a:schemeClr>
        </a:solidFill>
        <a:ln w="12700" cap="flat" cmpd="sng" algn="ctr">
          <a:solidFill>
            <a:schemeClr val="accent2">
              <a:hueOff val="-1247454"/>
              <a:satOff val="-71938"/>
              <a:lumOff val="672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68" tIns="12700" rIns="7816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9104513" y="481033"/>
        <a:ext cx="708956" cy="708956"/>
      </dsp:txXfrm>
    </dsp:sp>
    <dsp:sp modelId="{45D3A7F9-5669-4FE9-83EB-8717018E1D2A}">
      <dsp:nvSpPr>
        <dsp:cNvPr id="0" name=""/>
        <dsp:cNvSpPr/>
      </dsp:nvSpPr>
      <dsp:spPr>
        <a:xfrm>
          <a:off x="8214800" y="3341976"/>
          <a:ext cx="2488382" cy="72"/>
        </a:xfrm>
        <a:prstGeom prst="rect">
          <a:avLst/>
        </a:prstGeom>
        <a:solidFill>
          <a:schemeClr val="accent2">
            <a:hueOff val="-1455363"/>
            <a:satOff val="-83928"/>
            <a:lumOff val="7843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B8C80F-CA0B-4961-9267-593BFBBDA4E8}">
      <dsp:nvSpPr>
        <dsp:cNvPr id="0" name=""/>
        <dsp:cNvSpPr/>
      </dsp:nvSpPr>
      <dsp:spPr>
        <a:xfrm>
          <a:off x="3645510" y="655540"/>
          <a:ext cx="5068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6859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85503" y="698573"/>
        <a:ext cx="26872" cy="5374"/>
      </dsp:txXfrm>
    </dsp:sp>
    <dsp:sp modelId="{EC5BB3B6-F6EE-4CB2-8B5A-57909691F51D}">
      <dsp:nvSpPr>
        <dsp:cNvPr id="0" name=""/>
        <dsp:cNvSpPr/>
      </dsp:nvSpPr>
      <dsp:spPr>
        <a:xfrm>
          <a:off x="1310530" y="226"/>
          <a:ext cx="2336779" cy="14020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504" tIns="120192" rIns="114504" bIns="120192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For the topic "Ban or Not: TikTok":</a:t>
          </a:r>
        </a:p>
      </dsp:txBody>
      <dsp:txXfrm>
        <a:off x="1310530" y="226"/>
        <a:ext cx="2336779" cy="1402067"/>
      </dsp:txXfrm>
    </dsp:sp>
    <dsp:sp modelId="{56CF2D08-FBCF-4519-B315-CDB829CB8F9B}">
      <dsp:nvSpPr>
        <dsp:cNvPr id="0" name=""/>
        <dsp:cNvSpPr/>
      </dsp:nvSpPr>
      <dsp:spPr>
        <a:xfrm>
          <a:off x="6519749" y="655540"/>
          <a:ext cx="5068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6859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759743" y="698573"/>
        <a:ext cx="26872" cy="5374"/>
      </dsp:txXfrm>
    </dsp:sp>
    <dsp:sp modelId="{834B6352-61AD-44E9-AC14-7C5D3FA15E13}">
      <dsp:nvSpPr>
        <dsp:cNvPr id="0" name=""/>
        <dsp:cNvSpPr/>
      </dsp:nvSpPr>
      <dsp:spPr>
        <a:xfrm>
          <a:off x="4184770" y="226"/>
          <a:ext cx="2336779" cy="14020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504" tIns="120192" rIns="114504" bIns="120192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Slide 1 (20 sec)</a:t>
          </a:r>
          <a:r>
            <a:rPr lang="en-US" sz="1500" kern="1200"/>
            <a:t>: Title and introduction – TikTok’s popularity.</a:t>
          </a:r>
        </a:p>
      </dsp:txBody>
      <dsp:txXfrm>
        <a:off x="4184770" y="226"/>
        <a:ext cx="2336779" cy="1402067"/>
      </dsp:txXfrm>
    </dsp:sp>
    <dsp:sp modelId="{5550A52F-6CD9-4D45-93C9-8DB0AA4E659D}">
      <dsp:nvSpPr>
        <dsp:cNvPr id="0" name=""/>
        <dsp:cNvSpPr/>
      </dsp:nvSpPr>
      <dsp:spPr>
        <a:xfrm>
          <a:off x="2478920" y="1400494"/>
          <a:ext cx="5748478" cy="506859"/>
        </a:xfrm>
        <a:custGeom>
          <a:avLst/>
          <a:gdLst/>
          <a:ahLst/>
          <a:cxnLst/>
          <a:rect l="0" t="0" r="0" b="0"/>
          <a:pathLst>
            <a:path>
              <a:moveTo>
                <a:pt x="5748478" y="0"/>
              </a:moveTo>
              <a:lnTo>
                <a:pt x="5748478" y="270529"/>
              </a:lnTo>
              <a:lnTo>
                <a:pt x="0" y="270529"/>
              </a:lnTo>
              <a:lnTo>
                <a:pt x="0" y="506859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08821" y="1651236"/>
        <a:ext cx="288677" cy="5374"/>
      </dsp:txXfrm>
    </dsp:sp>
    <dsp:sp modelId="{22194D0B-1914-4F02-87ED-AA6F99ED6237}">
      <dsp:nvSpPr>
        <dsp:cNvPr id="0" name=""/>
        <dsp:cNvSpPr/>
      </dsp:nvSpPr>
      <dsp:spPr>
        <a:xfrm>
          <a:off x="7059009" y="226"/>
          <a:ext cx="2336779" cy="14020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504" tIns="120192" rIns="114504" bIns="120192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Slide 2 (20 sec)</a:t>
          </a:r>
          <a:r>
            <a:rPr lang="en-US" sz="1500" kern="1200"/>
            <a:t>: Privacy concerns with TikTok.</a:t>
          </a:r>
        </a:p>
      </dsp:txBody>
      <dsp:txXfrm>
        <a:off x="7059009" y="226"/>
        <a:ext cx="2336779" cy="1402067"/>
      </dsp:txXfrm>
    </dsp:sp>
    <dsp:sp modelId="{129E97D4-33D9-41D4-BC08-873036C93206}">
      <dsp:nvSpPr>
        <dsp:cNvPr id="0" name=""/>
        <dsp:cNvSpPr/>
      </dsp:nvSpPr>
      <dsp:spPr>
        <a:xfrm>
          <a:off x="3645510" y="2595067"/>
          <a:ext cx="5068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6859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85503" y="2638100"/>
        <a:ext cx="26872" cy="5374"/>
      </dsp:txXfrm>
    </dsp:sp>
    <dsp:sp modelId="{D25D291B-92B9-4EFF-9983-0A36C791D967}">
      <dsp:nvSpPr>
        <dsp:cNvPr id="0" name=""/>
        <dsp:cNvSpPr/>
      </dsp:nvSpPr>
      <dsp:spPr>
        <a:xfrm>
          <a:off x="1310530" y="1939753"/>
          <a:ext cx="2336779" cy="14020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504" tIns="120192" rIns="114504" bIns="120192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Slide 3 (20 sec)</a:t>
          </a:r>
          <a:r>
            <a:rPr lang="en-US" sz="1500" kern="1200"/>
            <a:t>: Cybersecurity and government fears.</a:t>
          </a:r>
        </a:p>
      </dsp:txBody>
      <dsp:txXfrm>
        <a:off x="1310530" y="1939753"/>
        <a:ext cx="2336779" cy="1402067"/>
      </dsp:txXfrm>
    </dsp:sp>
    <dsp:sp modelId="{8A00EAA0-6BBE-4514-89C1-D52C58E90882}">
      <dsp:nvSpPr>
        <dsp:cNvPr id="0" name=""/>
        <dsp:cNvSpPr/>
      </dsp:nvSpPr>
      <dsp:spPr>
        <a:xfrm>
          <a:off x="6519749" y="2595067"/>
          <a:ext cx="5068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6859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759743" y="2638100"/>
        <a:ext cx="26872" cy="5374"/>
      </dsp:txXfrm>
    </dsp:sp>
    <dsp:sp modelId="{9BB18971-75F9-437B-A1E8-99739A98AB71}">
      <dsp:nvSpPr>
        <dsp:cNvPr id="0" name=""/>
        <dsp:cNvSpPr/>
      </dsp:nvSpPr>
      <dsp:spPr>
        <a:xfrm>
          <a:off x="4184770" y="1939753"/>
          <a:ext cx="2336779" cy="14020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504" tIns="120192" rIns="114504" bIns="120192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Slide 4 (20 sec)</a:t>
          </a:r>
          <a:r>
            <a:rPr lang="en-US" sz="1500" kern="1200"/>
            <a:t>: Positive impacts on small businesses.</a:t>
          </a:r>
        </a:p>
      </dsp:txBody>
      <dsp:txXfrm>
        <a:off x="4184770" y="1939753"/>
        <a:ext cx="2336779" cy="1402067"/>
      </dsp:txXfrm>
    </dsp:sp>
    <dsp:sp modelId="{1B71DFFB-C607-4075-80EB-0BED53A8F537}">
      <dsp:nvSpPr>
        <dsp:cNvPr id="0" name=""/>
        <dsp:cNvSpPr/>
      </dsp:nvSpPr>
      <dsp:spPr>
        <a:xfrm>
          <a:off x="7059009" y="1939753"/>
          <a:ext cx="2336779" cy="14020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504" tIns="120192" rIns="114504" bIns="120192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Slide 5 (20 sec)</a:t>
          </a:r>
          <a:r>
            <a:rPr lang="en-US" sz="1500" kern="1200"/>
            <a:t>: Youth addiction concerns.</a:t>
          </a:r>
          <a:br>
            <a:rPr lang="en-US" sz="1500" kern="1200"/>
          </a:br>
          <a:r>
            <a:rPr lang="en-US" sz="1500" i="1" kern="1200"/>
            <a:t>(Continue with similar breakdowns for all 20 slides.)</a:t>
          </a:r>
          <a:endParaRPr lang="en-US" sz="1500" kern="1200"/>
        </a:p>
      </dsp:txBody>
      <dsp:txXfrm>
        <a:off x="7059009" y="1939753"/>
        <a:ext cx="2336779" cy="14020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2ACB9D-53B5-4AF6-ADE0-4F94C555D0B6}">
      <dsp:nvSpPr>
        <dsp:cNvPr id="0" name=""/>
        <dsp:cNvSpPr/>
      </dsp:nvSpPr>
      <dsp:spPr>
        <a:xfrm>
          <a:off x="707" y="288300"/>
          <a:ext cx="2757973" cy="165478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AI debate</a:t>
          </a:r>
        </a:p>
      </dsp:txBody>
      <dsp:txXfrm>
        <a:off x="707" y="288300"/>
        <a:ext cx="2757973" cy="1654784"/>
      </dsp:txXfrm>
    </dsp:sp>
    <dsp:sp modelId="{2A3F0733-5F17-4242-A868-01888A48C54E}">
      <dsp:nvSpPr>
        <dsp:cNvPr id="0" name=""/>
        <dsp:cNvSpPr/>
      </dsp:nvSpPr>
      <dsp:spPr>
        <a:xfrm>
          <a:off x="3034478" y="288300"/>
          <a:ext cx="2757973" cy="165478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FOR&amp;AGAINST debate</a:t>
          </a:r>
        </a:p>
      </dsp:txBody>
      <dsp:txXfrm>
        <a:off x="3034478" y="288300"/>
        <a:ext cx="2757973" cy="1654784"/>
      </dsp:txXfrm>
    </dsp:sp>
    <dsp:sp modelId="{60A59307-9921-4C76-897C-B7A47CBB762C}">
      <dsp:nvSpPr>
        <dsp:cNvPr id="0" name=""/>
        <dsp:cNvSpPr/>
      </dsp:nvSpPr>
      <dsp:spPr>
        <a:xfrm>
          <a:off x="707" y="2218882"/>
          <a:ext cx="2757973" cy="165478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Debate with a twist (SEL skills)</a:t>
          </a:r>
        </a:p>
      </dsp:txBody>
      <dsp:txXfrm>
        <a:off x="707" y="2218882"/>
        <a:ext cx="2757973" cy="1654784"/>
      </dsp:txXfrm>
    </dsp:sp>
    <dsp:sp modelId="{7AB0EA84-22E8-42F1-A1F7-22A7313B79C4}">
      <dsp:nvSpPr>
        <dsp:cNvPr id="0" name=""/>
        <dsp:cNvSpPr/>
      </dsp:nvSpPr>
      <dsp:spPr>
        <a:xfrm>
          <a:off x="3034478" y="2218882"/>
          <a:ext cx="2757973" cy="165478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Socratic Seminar</a:t>
          </a:r>
        </a:p>
      </dsp:txBody>
      <dsp:txXfrm>
        <a:off x="3034478" y="2218882"/>
        <a:ext cx="2757973" cy="1654784"/>
      </dsp:txXfrm>
    </dsp:sp>
    <dsp:sp modelId="{D00F868E-FD90-46E2-81D5-57799C42A252}">
      <dsp:nvSpPr>
        <dsp:cNvPr id="0" name=""/>
        <dsp:cNvSpPr/>
      </dsp:nvSpPr>
      <dsp:spPr>
        <a:xfrm>
          <a:off x="707" y="4149463"/>
          <a:ext cx="2757973" cy="165478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Panel</a:t>
          </a:r>
        </a:p>
      </dsp:txBody>
      <dsp:txXfrm>
        <a:off x="707" y="4149463"/>
        <a:ext cx="2757973" cy="1654784"/>
      </dsp:txXfrm>
    </dsp:sp>
    <dsp:sp modelId="{FF724199-74B2-4D62-A0AA-D0BC1E0BDD17}">
      <dsp:nvSpPr>
        <dsp:cNvPr id="0" name=""/>
        <dsp:cNvSpPr/>
      </dsp:nvSpPr>
      <dsp:spPr>
        <a:xfrm>
          <a:off x="3034478" y="4149463"/>
          <a:ext cx="2757973" cy="165478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Pecha Kucha</a:t>
          </a:r>
        </a:p>
      </dsp:txBody>
      <dsp:txXfrm>
        <a:off x="3034478" y="4149463"/>
        <a:ext cx="2757973" cy="16547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86E5FC-2C6B-4191-A0CB-B6BE8211BD90}">
      <dsp:nvSpPr>
        <dsp:cNvPr id="0" name=""/>
        <dsp:cNvSpPr/>
      </dsp:nvSpPr>
      <dsp:spPr>
        <a:xfrm>
          <a:off x="0" y="1407"/>
          <a:ext cx="10722932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C98F0F-6044-4913-A55C-D7BE59B5406D}">
      <dsp:nvSpPr>
        <dsp:cNvPr id="0" name=""/>
        <dsp:cNvSpPr/>
      </dsp:nvSpPr>
      <dsp:spPr>
        <a:xfrm>
          <a:off x="181438" y="136361"/>
          <a:ext cx="329887" cy="3298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7B5670-8320-4A5E-AE17-CC63C665541E}">
      <dsp:nvSpPr>
        <dsp:cNvPr id="0" name=""/>
        <dsp:cNvSpPr/>
      </dsp:nvSpPr>
      <dsp:spPr>
        <a:xfrm>
          <a:off x="692764" y="1407"/>
          <a:ext cx="10030167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Students will be able to:</a:t>
          </a:r>
          <a:endParaRPr lang="en-US" sz="1900" kern="1200"/>
        </a:p>
      </dsp:txBody>
      <dsp:txXfrm>
        <a:off x="692764" y="1407"/>
        <a:ext cx="10030167" cy="599796"/>
      </dsp:txXfrm>
    </dsp:sp>
    <dsp:sp modelId="{47D4EFAB-13D5-4E06-9F8C-857AA11DC5AB}">
      <dsp:nvSpPr>
        <dsp:cNvPr id="0" name=""/>
        <dsp:cNvSpPr/>
      </dsp:nvSpPr>
      <dsp:spPr>
        <a:xfrm>
          <a:off x="0" y="751152"/>
          <a:ext cx="10722932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6B7DDC-ECA0-448F-B982-E25EFD81E780}">
      <dsp:nvSpPr>
        <dsp:cNvPr id="0" name=""/>
        <dsp:cNvSpPr/>
      </dsp:nvSpPr>
      <dsp:spPr>
        <a:xfrm>
          <a:off x="181438" y="886107"/>
          <a:ext cx="329887" cy="3298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C7DCC6-B7E0-4FCE-9C73-94B90338FAC1}">
      <dsp:nvSpPr>
        <dsp:cNvPr id="0" name=""/>
        <dsp:cNvSpPr/>
      </dsp:nvSpPr>
      <dsp:spPr>
        <a:xfrm>
          <a:off x="692764" y="751152"/>
          <a:ext cx="10030167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Express Opinions Clearly</a:t>
          </a:r>
          <a:endParaRPr lang="en-US" sz="1900" kern="1200"/>
        </a:p>
      </dsp:txBody>
      <dsp:txXfrm>
        <a:off x="692764" y="751152"/>
        <a:ext cx="10030167" cy="599796"/>
      </dsp:txXfrm>
    </dsp:sp>
    <dsp:sp modelId="{83EDB6EC-DEB7-472D-AB3A-CF686CAC81EE}">
      <dsp:nvSpPr>
        <dsp:cNvPr id="0" name=""/>
        <dsp:cNvSpPr/>
      </dsp:nvSpPr>
      <dsp:spPr>
        <a:xfrm>
          <a:off x="0" y="1500898"/>
          <a:ext cx="10722932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6FC78C-D88B-44D6-B15D-046EC3D2DFE9}">
      <dsp:nvSpPr>
        <dsp:cNvPr id="0" name=""/>
        <dsp:cNvSpPr/>
      </dsp:nvSpPr>
      <dsp:spPr>
        <a:xfrm>
          <a:off x="181438" y="1635852"/>
          <a:ext cx="329887" cy="3298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9232EA-A9EA-4516-8F41-A64CF24082E3}">
      <dsp:nvSpPr>
        <dsp:cNvPr id="0" name=""/>
        <dsp:cNvSpPr/>
      </dsp:nvSpPr>
      <dsp:spPr>
        <a:xfrm>
          <a:off x="692764" y="1500898"/>
          <a:ext cx="10030167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Engage in Structured Debates</a:t>
          </a:r>
          <a:endParaRPr lang="en-US" sz="1900" kern="1200"/>
        </a:p>
      </dsp:txBody>
      <dsp:txXfrm>
        <a:off x="692764" y="1500898"/>
        <a:ext cx="10030167" cy="599796"/>
      </dsp:txXfrm>
    </dsp:sp>
    <dsp:sp modelId="{16C89B2B-B705-494A-8062-890EBA09A082}">
      <dsp:nvSpPr>
        <dsp:cNvPr id="0" name=""/>
        <dsp:cNvSpPr/>
      </dsp:nvSpPr>
      <dsp:spPr>
        <a:xfrm>
          <a:off x="0" y="2250643"/>
          <a:ext cx="10722932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F6EEED-3CCE-4AC6-BA2B-4A1BD222B96C}">
      <dsp:nvSpPr>
        <dsp:cNvPr id="0" name=""/>
        <dsp:cNvSpPr/>
      </dsp:nvSpPr>
      <dsp:spPr>
        <a:xfrm>
          <a:off x="181438" y="2385597"/>
          <a:ext cx="329887" cy="32988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02147-914B-46AC-9042-E2FF9937BA24}">
      <dsp:nvSpPr>
        <dsp:cNvPr id="0" name=""/>
        <dsp:cNvSpPr/>
      </dsp:nvSpPr>
      <dsp:spPr>
        <a:xfrm>
          <a:off x="692764" y="2250643"/>
          <a:ext cx="10030167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Use Media-Related Vocabulary</a:t>
          </a:r>
          <a:endParaRPr lang="en-US" sz="1900" kern="1200"/>
        </a:p>
      </dsp:txBody>
      <dsp:txXfrm>
        <a:off x="692764" y="2250643"/>
        <a:ext cx="10030167" cy="599796"/>
      </dsp:txXfrm>
    </dsp:sp>
    <dsp:sp modelId="{E09C9FD9-EAC8-4A04-9A46-489C136E70A5}">
      <dsp:nvSpPr>
        <dsp:cNvPr id="0" name=""/>
        <dsp:cNvSpPr/>
      </dsp:nvSpPr>
      <dsp:spPr>
        <a:xfrm>
          <a:off x="0" y="3000388"/>
          <a:ext cx="10722932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FA2279-5055-4767-8A22-BE140530FE3A}">
      <dsp:nvSpPr>
        <dsp:cNvPr id="0" name=""/>
        <dsp:cNvSpPr/>
      </dsp:nvSpPr>
      <dsp:spPr>
        <a:xfrm>
          <a:off x="181438" y="3135342"/>
          <a:ext cx="329887" cy="32988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BB5391-7AB1-4E5F-B70E-C72222A276F4}">
      <dsp:nvSpPr>
        <dsp:cNvPr id="0" name=""/>
        <dsp:cNvSpPr/>
      </dsp:nvSpPr>
      <dsp:spPr>
        <a:xfrm>
          <a:off x="692764" y="3000388"/>
          <a:ext cx="10030167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Demonstrate Active Listening Skills</a:t>
          </a:r>
          <a:endParaRPr lang="en-US" sz="1900" kern="1200"/>
        </a:p>
      </dsp:txBody>
      <dsp:txXfrm>
        <a:off x="692764" y="3000388"/>
        <a:ext cx="10030167" cy="599796"/>
      </dsp:txXfrm>
    </dsp:sp>
    <dsp:sp modelId="{B3EB4024-5990-4F2E-AA3C-59EF941FE39D}">
      <dsp:nvSpPr>
        <dsp:cNvPr id="0" name=""/>
        <dsp:cNvSpPr/>
      </dsp:nvSpPr>
      <dsp:spPr>
        <a:xfrm>
          <a:off x="0" y="3750134"/>
          <a:ext cx="10722932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E0AD76-95B3-4044-9744-F5CC0CC11770}">
      <dsp:nvSpPr>
        <dsp:cNvPr id="0" name=""/>
        <dsp:cNvSpPr/>
      </dsp:nvSpPr>
      <dsp:spPr>
        <a:xfrm>
          <a:off x="181438" y="3885088"/>
          <a:ext cx="329887" cy="32988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57C31D-DB97-4B8D-8572-D2961501B721}">
      <dsp:nvSpPr>
        <dsp:cNvPr id="0" name=""/>
        <dsp:cNvSpPr/>
      </dsp:nvSpPr>
      <dsp:spPr>
        <a:xfrm>
          <a:off x="692764" y="3750134"/>
          <a:ext cx="10030167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Improve Pronunciation and Intonation</a:t>
          </a:r>
          <a:endParaRPr lang="en-US" sz="1900" kern="1200"/>
        </a:p>
      </dsp:txBody>
      <dsp:txXfrm>
        <a:off x="692764" y="3750134"/>
        <a:ext cx="10030167" cy="5997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CCFB45-2A0C-4AA2-B5B8-AF6A7147BAD0}">
      <dsp:nvSpPr>
        <dsp:cNvPr id="0" name=""/>
        <dsp:cNvSpPr/>
      </dsp:nvSpPr>
      <dsp:spPr>
        <a:xfrm>
          <a:off x="0" y="531"/>
          <a:ext cx="5562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DEB86D-107E-47F9-A1EF-277681410353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D0596B-B50F-43BB-8280-554AB5F6C884}">
      <dsp:nvSpPr>
        <dsp:cNvPr id="0" name=""/>
        <dsp:cNvSpPr/>
      </dsp:nvSpPr>
      <dsp:spPr>
        <a:xfrm>
          <a:off x="1435590" y="531"/>
          <a:ext cx="4127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The topic of this debate is  young people’s media use</a:t>
          </a:r>
        </a:p>
      </dsp:txBody>
      <dsp:txXfrm>
        <a:off x="1435590" y="531"/>
        <a:ext cx="4127009" cy="1242935"/>
      </dsp:txXfrm>
    </dsp:sp>
    <dsp:sp modelId="{73BA6935-279E-4B9C-825F-B2EE7A58EB9E}">
      <dsp:nvSpPr>
        <dsp:cNvPr id="0" name=""/>
        <dsp:cNvSpPr/>
      </dsp:nvSpPr>
      <dsp:spPr>
        <a:xfrm>
          <a:off x="0" y="1554201"/>
          <a:ext cx="5562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2B973-BFA8-4859-9533-46AFF06E16FB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0433B2-06AD-48C7-A7CC-51CF7D8D2B15}">
      <dsp:nvSpPr>
        <dsp:cNvPr id="0" name=""/>
        <dsp:cNvSpPr/>
      </dsp:nvSpPr>
      <dsp:spPr>
        <a:xfrm>
          <a:off x="1435590" y="1554201"/>
          <a:ext cx="4127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If you agree with the idea, you will be on the FOR Team</a:t>
          </a:r>
        </a:p>
      </dsp:txBody>
      <dsp:txXfrm>
        <a:off x="1435590" y="1554201"/>
        <a:ext cx="4127009" cy="1242935"/>
      </dsp:txXfrm>
    </dsp:sp>
    <dsp:sp modelId="{8EE279E6-8C1E-4B6D-B60A-8689BD3D15A1}">
      <dsp:nvSpPr>
        <dsp:cNvPr id="0" name=""/>
        <dsp:cNvSpPr/>
      </dsp:nvSpPr>
      <dsp:spPr>
        <a:xfrm>
          <a:off x="0" y="3107870"/>
          <a:ext cx="5562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F6AC6C-E086-4522-85AD-059929357766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85D051-6635-4F1D-93B1-3B33CC1288DF}">
      <dsp:nvSpPr>
        <dsp:cNvPr id="0" name=""/>
        <dsp:cNvSpPr/>
      </dsp:nvSpPr>
      <dsp:spPr>
        <a:xfrm>
          <a:off x="1435590" y="3107870"/>
          <a:ext cx="4127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It may be difficult to argue for something you disagree with but it’s a good opportunity to look at something from a different perspective</a:t>
          </a:r>
        </a:p>
      </dsp:txBody>
      <dsp:txXfrm>
        <a:off x="1435590" y="3107870"/>
        <a:ext cx="4127009" cy="12429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D825BF-7DDE-473F-89B9-B0497006FA4E}">
      <dsp:nvSpPr>
        <dsp:cNvPr id="0" name=""/>
        <dsp:cNvSpPr/>
      </dsp:nvSpPr>
      <dsp:spPr>
        <a:xfrm>
          <a:off x="0" y="425418"/>
          <a:ext cx="5793159" cy="257765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Organize a debate where, halfway through, students must switch sides.</a:t>
          </a:r>
        </a:p>
      </dsp:txBody>
      <dsp:txXfrm>
        <a:off x="125831" y="551249"/>
        <a:ext cx="5541497" cy="2325994"/>
      </dsp:txXfrm>
    </dsp:sp>
    <dsp:sp modelId="{B1C10FC1-D0BD-4A0E-8276-56585F0F205D}">
      <dsp:nvSpPr>
        <dsp:cNvPr id="0" name=""/>
        <dsp:cNvSpPr/>
      </dsp:nvSpPr>
      <dsp:spPr>
        <a:xfrm>
          <a:off x="0" y="3089474"/>
          <a:ext cx="5793159" cy="2577656"/>
        </a:xfrm>
        <a:prstGeom prst="roundRect">
          <a:avLst/>
        </a:prstGeom>
        <a:solidFill>
          <a:schemeClr val="accent2">
            <a:hueOff val="-1455363"/>
            <a:satOff val="-83928"/>
            <a:lumOff val="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This forces them to adapt their arguments and understand opposing viewpoints, promoting </a:t>
          </a:r>
          <a:r>
            <a:rPr lang="en-US" sz="3000" b="1" kern="1200"/>
            <a:t>critical thinking and empathy</a:t>
          </a:r>
          <a:r>
            <a:rPr lang="en-US" sz="3000" kern="1200"/>
            <a:t>. </a:t>
          </a:r>
        </a:p>
      </dsp:txBody>
      <dsp:txXfrm>
        <a:off x="125831" y="3215305"/>
        <a:ext cx="5541497" cy="23259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2E704-C42A-4BE8-86C6-BCC13C45EBB6}">
      <dsp:nvSpPr>
        <dsp:cNvPr id="0" name=""/>
        <dsp:cNvSpPr/>
      </dsp:nvSpPr>
      <dsp:spPr>
        <a:xfrm>
          <a:off x="0" y="118754"/>
          <a:ext cx="5793159" cy="14227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Persuasion &amp; Argumentation:</a:t>
          </a:r>
          <a:r>
            <a:rPr lang="en-US" sz="1900" b="0" kern="1200" dirty="0"/>
            <a:t> present ideas logically and </a:t>
          </a:r>
          <a:r>
            <a:rPr lang="en-US" sz="1900" b="0" kern="1200" dirty="0">
              <a:latin typeface="Posterama"/>
            </a:rPr>
            <a:t>persuasively,use</a:t>
          </a:r>
          <a:r>
            <a:rPr lang="en-US" sz="1900" b="0" kern="1200" dirty="0"/>
            <a:t> of supporting evidence</a:t>
          </a:r>
          <a:r>
            <a:rPr lang="en-US" sz="1900" b="0" kern="1200" dirty="0">
              <a:latin typeface="Posterama"/>
            </a:rPr>
            <a:t>,</a:t>
          </a:r>
          <a:r>
            <a:rPr lang="en-US" sz="1900" b="0" kern="1200" dirty="0"/>
            <a:t> </a:t>
          </a:r>
          <a:r>
            <a:rPr lang="en-US" sz="1900" b="0" kern="1200" dirty="0">
              <a:latin typeface="Posterama"/>
            </a:rPr>
            <a:t>effectiveness</a:t>
          </a:r>
          <a:r>
            <a:rPr lang="en-US" sz="1900" b="0" kern="1200" dirty="0"/>
            <a:t> in countering opposing </a:t>
          </a:r>
          <a:r>
            <a:rPr lang="en-US" sz="1900" b="0" kern="1200" dirty="0">
              <a:latin typeface="Posterama"/>
            </a:rPr>
            <a:t>viewpoints.</a:t>
          </a:r>
          <a:endParaRPr lang="en-US" sz="1900" b="1" kern="1200" dirty="0">
            <a:latin typeface="Posterama"/>
          </a:endParaRPr>
        </a:p>
      </dsp:txBody>
      <dsp:txXfrm>
        <a:off x="69451" y="188205"/>
        <a:ext cx="5654257" cy="1283818"/>
      </dsp:txXfrm>
    </dsp:sp>
    <dsp:sp modelId="{49A6289C-EE11-497F-BA55-7D0ECAEAC475}">
      <dsp:nvSpPr>
        <dsp:cNvPr id="0" name=""/>
        <dsp:cNvSpPr/>
      </dsp:nvSpPr>
      <dsp:spPr>
        <a:xfrm>
          <a:off x="0" y="1596194"/>
          <a:ext cx="5793159" cy="1422720"/>
        </a:xfrm>
        <a:prstGeom prst="roundRect">
          <a:avLst/>
        </a:prstGeom>
        <a:solidFill>
          <a:schemeClr val="accent2">
            <a:hueOff val="-485121"/>
            <a:satOff val="-27976"/>
            <a:lumOff val="26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Speaking Skills:</a:t>
          </a:r>
          <a:r>
            <a:rPr lang="en-US" sz="1900" kern="1200" dirty="0"/>
            <a:t> Clarity, fluency, and use of vocabulary.</a:t>
          </a:r>
        </a:p>
      </dsp:txBody>
      <dsp:txXfrm>
        <a:off x="69451" y="1665645"/>
        <a:ext cx="5654257" cy="1283818"/>
      </dsp:txXfrm>
    </dsp:sp>
    <dsp:sp modelId="{E9941218-955D-471B-A56F-79A4AD7A7C37}">
      <dsp:nvSpPr>
        <dsp:cNvPr id="0" name=""/>
        <dsp:cNvSpPr/>
      </dsp:nvSpPr>
      <dsp:spPr>
        <a:xfrm>
          <a:off x="0" y="3073634"/>
          <a:ext cx="5793159" cy="1422720"/>
        </a:xfrm>
        <a:prstGeom prst="roundRect">
          <a:avLst/>
        </a:prstGeom>
        <a:solidFill>
          <a:schemeClr val="accent2">
            <a:hueOff val="-970242"/>
            <a:satOff val="-55952"/>
            <a:lumOff val="52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Engagement:</a:t>
          </a:r>
          <a:r>
            <a:rPr lang="en-US" sz="1900" kern="1200" dirty="0"/>
            <a:t> Respectful listening, turn-taking, and critical responses.</a:t>
          </a:r>
        </a:p>
      </dsp:txBody>
      <dsp:txXfrm>
        <a:off x="69451" y="3143085"/>
        <a:ext cx="5654257" cy="1283818"/>
      </dsp:txXfrm>
    </dsp:sp>
    <dsp:sp modelId="{171ADE9B-78C3-4787-A2E8-967746B2C9B3}">
      <dsp:nvSpPr>
        <dsp:cNvPr id="0" name=""/>
        <dsp:cNvSpPr/>
      </dsp:nvSpPr>
      <dsp:spPr>
        <a:xfrm>
          <a:off x="0" y="4551074"/>
          <a:ext cx="5793159" cy="1422720"/>
        </a:xfrm>
        <a:prstGeom prst="roundRect">
          <a:avLst/>
        </a:prstGeom>
        <a:solidFill>
          <a:schemeClr val="accent2">
            <a:hueOff val="-1455363"/>
            <a:satOff val="-83928"/>
            <a:lumOff val="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Reflection:</a:t>
          </a:r>
          <a:r>
            <a:rPr lang="en-US" sz="1900" kern="1200" dirty="0"/>
            <a:t> Depth of insights in written responses.</a:t>
          </a:r>
        </a:p>
      </dsp:txBody>
      <dsp:txXfrm>
        <a:off x="69451" y="4620525"/>
        <a:ext cx="5654257" cy="128381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A0A2BB-8F57-4B2D-8D8B-50A982D9A588}">
      <dsp:nvSpPr>
        <dsp:cNvPr id="0" name=""/>
        <dsp:cNvSpPr/>
      </dsp:nvSpPr>
      <dsp:spPr>
        <a:xfrm>
          <a:off x="3401933" y="2215716"/>
          <a:ext cx="75018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50184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757506" y="2257532"/>
        <a:ext cx="39039" cy="7807"/>
      </dsp:txXfrm>
    </dsp:sp>
    <dsp:sp modelId="{14401374-8AD2-405A-B3B6-06C7D25D34E2}">
      <dsp:nvSpPr>
        <dsp:cNvPr id="0" name=""/>
        <dsp:cNvSpPr/>
      </dsp:nvSpPr>
      <dsp:spPr>
        <a:xfrm>
          <a:off x="9018" y="1243021"/>
          <a:ext cx="3394715" cy="203682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344" tIns="174607" rIns="166344" bIns="174607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Understand the Format</a:t>
          </a:r>
          <a:endParaRPr lang="en-US" sz="1700" kern="1200"/>
        </a:p>
      </dsp:txBody>
      <dsp:txXfrm>
        <a:off x="9018" y="1243021"/>
        <a:ext cx="3394715" cy="2036829"/>
      </dsp:txXfrm>
    </dsp:sp>
    <dsp:sp modelId="{96E014B1-3B9A-4134-9044-FA7804F40016}">
      <dsp:nvSpPr>
        <dsp:cNvPr id="0" name=""/>
        <dsp:cNvSpPr/>
      </dsp:nvSpPr>
      <dsp:spPr>
        <a:xfrm>
          <a:off x="7577434" y="2215716"/>
          <a:ext cx="75018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50184" y="45720"/>
              </a:lnTo>
            </a:path>
          </a:pathLst>
        </a:custGeom>
        <a:noFill/>
        <a:ln w="6350" cap="flat" cmpd="sng" algn="ctr">
          <a:solidFill>
            <a:schemeClr val="accent2">
              <a:hueOff val="-1455363"/>
              <a:satOff val="-83928"/>
              <a:lumOff val="784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933007" y="2257532"/>
        <a:ext cx="39039" cy="7807"/>
      </dsp:txXfrm>
    </dsp:sp>
    <dsp:sp modelId="{9F625C9D-3C07-47E8-AD70-D5F5EA1B6DD1}">
      <dsp:nvSpPr>
        <dsp:cNvPr id="0" name=""/>
        <dsp:cNvSpPr/>
      </dsp:nvSpPr>
      <dsp:spPr>
        <a:xfrm>
          <a:off x="4184518" y="1243021"/>
          <a:ext cx="3394715" cy="2036829"/>
        </a:xfrm>
        <a:prstGeom prst="rect">
          <a:avLst/>
        </a:prstGeom>
        <a:solidFill>
          <a:schemeClr val="accent2">
            <a:hueOff val="-727682"/>
            <a:satOff val="-41964"/>
            <a:lumOff val="39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344" tIns="174607" rIns="166344" bIns="174607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20 Slides × 20 Seconds Each</a:t>
          </a:r>
          <a:r>
            <a:rPr lang="en-US" sz="1700" kern="1200"/>
            <a:t>: You will have 6 minutes and 40 seconds total. Each slide should complement your message visually, while your spoken words expand on the idea.</a:t>
          </a:r>
        </a:p>
      </dsp:txBody>
      <dsp:txXfrm>
        <a:off x="4184518" y="1243021"/>
        <a:ext cx="3394715" cy="2036829"/>
      </dsp:txXfrm>
    </dsp:sp>
    <dsp:sp modelId="{9768DE03-6B64-4C68-BF93-241CCB1126A1}">
      <dsp:nvSpPr>
        <dsp:cNvPr id="0" name=""/>
        <dsp:cNvSpPr/>
      </dsp:nvSpPr>
      <dsp:spPr>
        <a:xfrm>
          <a:off x="8360019" y="1243021"/>
          <a:ext cx="3394715" cy="2036829"/>
        </a:xfrm>
        <a:prstGeom prst="rect">
          <a:avLst/>
        </a:prstGeom>
        <a:solidFill>
          <a:schemeClr val="accent2">
            <a:hueOff val="-1455363"/>
            <a:satOff val="-83928"/>
            <a:lumOff val="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344" tIns="174607" rIns="166344" bIns="174607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Focus on </a:t>
          </a:r>
          <a:r>
            <a:rPr lang="en-US" sz="1700" b="1" kern="1200"/>
            <a:t>one idea per slide</a:t>
          </a:r>
          <a:r>
            <a:rPr lang="en-US" sz="1700" kern="1200"/>
            <a:t> to avoid overwhelming your audience.</a:t>
          </a:r>
        </a:p>
      </dsp:txBody>
      <dsp:txXfrm>
        <a:off x="8360019" y="1243021"/>
        <a:ext cx="3394715" cy="203682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1AD1D1-1938-4B39-A0B3-CD93B67154A3}">
      <dsp:nvSpPr>
        <dsp:cNvPr id="0" name=""/>
        <dsp:cNvSpPr/>
      </dsp:nvSpPr>
      <dsp:spPr>
        <a:xfrm>
          <a:off x="0" y="84925"/>
          <a:ext cx="6831118" cy="164092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/>
            <a:t>Create an Outline</a:t>
          </a:r>
          <a:r>
            <a:rPr lang="en-US" sz="3000" kern="1200" dirty="0"/>
            <a:t>: Break your topic into 20 key ideas or sections.</a:t>
          </a:r>
        </a:p>
      </dsp:txBody>
      <dsp:txXfrm>
        <a:off x="80103" y="165028"/>
        <a:ext cx="6670912" cy="1480718"/>
      </dsp:txXfrm>
    </dsp:sp>
    <dsp:sp modelId="{4FF7C2F4-F204-4C23-A5D7-D0F13668ACDD}">
      <dsp:nvSpPr>
        <dsp:cNvPr id="0" name=""/>
        <dsp:cNvSpPr/>
      </dsp:nvSpPr>
      <dsp:spPr>
        <a:xfrm>
          <a:off x="0" y="1725850"/>
          <a:ext cx="6831118" cy="2608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6888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>
              <a:latin typeface="Posterama"/>
            </a:rPr>
            <a:t>  </a:t>
          </a:r>
          <a:r>
            <a:rPr lang="en-US" sz="2300" kern="1200" dirty="0"/>
            <a:t>Introduction to TikTok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>
              <a:latin typeface="Posterama"/>
            </a:rPr>
            <a:t>  </a:t>
          </a:r>
          <a:r>
            <a:rPr lang="en-US" sz="2300" kern="1200" dirty="0"/>
            <a:t>Privacy concerns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>
              <a:latin typeface="Posterama"/>
            </a:rPr>
            <a:t>  </a:t>
          </a:r>
          <a:r>
            <a:rPr lang="en-US" sz="2300" kern="1200" dirty="0"/>
            <a:t>Cybersecurity risks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>
              <a:latin typeface="Posterama"/>
            </a:rPr>
            <a:t>  </a:t>
          </a:r>
          <a:r>
            <a:rPr lang="en-US" sz="2300" kern="1200" dirty="0"/>
            <a:t>Mental health impacts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>
              <a:latin typeface="Posterama"/>
            </a:rPr>
            <a:t>  </a:t>
          </a:r>
          <a:r>
            <a:rPr lang="en-US" sz="2300" kern="1200" dirty="0"/>
            <a:t>TikTok’s role in business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>
              <a:latin typeface="Posterama"/>
            </a:rPr>
            <a:t>  </a:t>
          </a:r>
          <a:r>
            <a:rPr lang="en-US" sz="2300" kern="1200" dirty="0"/>
            <a:t>Freedom of expression, etc.</a:t>
          </a:r>
        </a:p>
      </dsp:txBody>
      <dsp:txXfrm>
        <a:off x="0" y="1725850"/>
        <a:ext cx="6831118" cy="2608200"/>
      </dsp:txXfrm>
    </dsp:sp>
    <dsp:sp modelId="{2732D95B-56DA-44D4-BF77-0E5E7B44A7CE}">
      <dsp:nvSpPr>
        <dsp:cNvPr id="0" name=""/>
        <dsp:cNvSpPr/>
      </dsp:nvSpPr>
      <dsp:spPr>
        <a:xfrm>
          <a:off x="0" y="4334050"/>
          <a:ext cx="6831118" cy="1640924"/>
        </a:xfrm>
        <a:prstGeom prst="roundRect">
          <a:avLst/>
        </a:prstGeom>
        <a:solidFill>
          <a:schemeClr val="accent2">
            <a:hueOff val="-1455363"/>
            <a:satOff val="-83928"/>
            <a:lumOff val="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Allocate </a:t>
          </a:r>
          <a:r>
            <a:rPr lang="en-US" sz="3000" b="1" kern="1200" dirty="0"/>
            <a:t>20 seconds</a:t>
          </a:r>
          <a:r>
            <a:rPr lang="en-US" sz="3000" kern="1200" dirty="0"/>
            <a:t> of speaking time per slide. Your script should match the timing perfectly.</a:t>
          </a:r>
        </a:p>
      </dsp:txBody>
      <dsp:txXfrm>
        <a:off x="80103" y="4414153"/>
        <a:ext cx="6670912" cy="148071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B7C41B-17ED-47D6-BC4E-F5E22894691B}">
      <dsp:nvSpPr>
        <dsp:cNvPr id="0" name=""/>
        <dsp:cNvSpPr/>
      </dsp:nvSpPr>
      <dsp:spPr>
        <a:xfrm>
          <a:off x="0" y="707092"/>
          <a:ext cx="10722932" cy="130540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00EC15-48B7-44CD-9EAE-CD0630A4F39D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851A96-75AE-49D7-9F25-92B1A70D88B9}">
      <dsp:nvSpPr>
        <dsp:cNvPr id="0" name=""/>
        <dsp:cNvSpPr/>
      </dsp:nvSpPr>
      <dsp:spPr>
        <a:xfrm>
          <a:off x="1507738" y="707092"/>
          <a:ext cx="4825319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Write Concisely</a:t>
          </a:r>
          <a:r>
            <a:rPr lang="en-US" sz="2500" kern="1200"/>
            <a:t>:</a:t>
          </a:r>
        </a:p>
      </dsp:txBody>
      <dsp:txXfrm>
        <a:off x="1507738" y="707092"/>
        <a:ext cx="4825319" cy="1305401"/>
      </dsp:txXfrm>
    </dsp:sp>
    <dsp:sp modelId="{8B7BD790-E6A4-4C14-9F56-4C1F42385AC7}">
      <dsp:nvSpPr>
        <dsp:cNvPr id="0" name=""/>
        <dsp:cNvSpPr/>
      </dsp:nvSpPr>
      <dsp:spPr>
        <a:xfrm>
          <a:off x="6333058" y="707092"/>
          <a:ext cx="4389873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Prepare a script that conveys your message within the </a:t>
          </a:r>
          <a:r>
            <a:rPr lang="en-US" sz="1500" b="1" kern="1200"/>
            <a:t>20-second limit</a:t>
          </a:r>
          <a:r>
            <a:rPr lang="en-US" sz="1500" kern="1200"/>
            <a:t> per slide.</a:t>
          </a:r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Avoid overloading slides with information. Let your words fill in the details.</a:t>
          </a:r>
        </a:p>
      </dsp:txBody>
      <dsp:txXfrm>
        <a:off x="6333058" y="707092"/>
        <a:ext cx="4389873" cy="1305401"/>
      </dsp:txXfrm>
    </dsp:sp>
    <dsp:sp modelId="{58D3DF6F-02FB-4AA9-ABA8-34D9BBB773D1}">
      <dsp:nvSpPr>
        <dsp:cNvPr id="0" name=""/>
        <dsp:cNvSpPr/>
      </dsp:nvSpPr>
      <dsp:spPr>
        <a:xfrm>
          <a:off x="0" y="2338844"/>
          <a:ext cx="10722932" cy="130540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33BE28-38D6-4BD4-9D25-3B5666F40539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717A1A-2F06-473F-8919-435AF656575E}">
      <dsp:nvSpPr>
        <dsp:cNvPr id="0" name=""/>
        <dsp:cNvSpPr/>
      </dsp:nvSpPr>
      <dsp:spPr>
        <a:xfrm>
          <a:off x="1507738" y="2338844"/>
          <a:ext cx="4825319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Practice Timing</a:t>
          </a:r>
          <a:r>
            <a:rPr lang="en-US" sz="2500" kern="1200"/>
            <a:t>:</a:t>
          </a:r>
        </a:p>
      </dsp:txBody>
      <dsp:txXfrm>
        <a:off x="1507738" y="2338844"/>
        <a:ext cx="4825319" cy="1305401"/>
      </dsp:txXfrm>
    </dsp:sp>
    <dsp:sp modelId="{D0429896-02B7-43E7-88FD-C6BED9A2C5DD}">
      <dsp:nvSpPr>
        <dsp:cNvPr id="0" name=""/>
        <dsp:cNvSpPr/>
      </dsp:nvSpPr>
      <dsp:spPr>
        <a:xfrm>
          <a:off x="6333058" y="2338844"/>
          <a:ext cx="4389873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Rehearse multiple times to ensure your speech matches the slide transitions seamlessly.</a:t>
          </a:r>
        </a:p>
      </dsp:txBody>
      <dsp:txXfrm>
        <a:off x="6333058" y="2338844"/>
        <a:ext cx="4389873" cy="13054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87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8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t>4/18/2025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13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228600" indent="-228600">
              <a:buFont typeface="Arial" panose="020B0604020202020204" pitchFamily="34" charset="0"/>
              <a:buChar char="•"/>
              <a:defRPr/>
            </a:lvl2pPr>
            <a:lvl3pPr marL="228600" indent="-228600">
              <a:buFont typeface="Arial" panose="020B0604020202020204" pitchFamily="34" charset="0"/>
              <a:buChar char="•"/>
              <a:defRPr/>
            </a:lvl3pPr>
            <a:lvl4pPr marL="228600" indent="-228600">
              <a:buFont typeface="Arial" panose="020B0604020202020204" pitchFamily="34" charset="0"/>
              <a:buChar char="•"/>
              <a:defRPr/>
            </a:lvl4pPr>
            <a:lvl5pPr marL="2286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99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4/18/2025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82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82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4/18/2025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03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4/18/2025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2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4/18/2025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9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857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337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11413" y="0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4/18/2025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72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www.debate-devil.com/e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Rectangle 420">
            <a:extLst>
              <a:ext uri="{FF2B5EF4-FFF2-40B4-BE49-F238E27FC236}">
                <a16:creationId xmlns:a16="http://schemas.microsoft.com/office/drawing/2014/main" id="{A4798C7F-C8CA-4799-BF37-3AB4642CD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422" name="Group 421">
            <a:extLst>
              <a:ext uri="{FF2B5EF4-FFF2-40B4-BE49-F238E27FC236}">
                <a16:creationId xmlns:a16="http://schemas.microsoft.com/office/drawing/2014/main" id="{87F0794B-55D3-4D2D-BDE7-4688ED321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263" name="Straight Connector 262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3" name="Freeform: Shape 422">
            <a:extLst>
              <a:ext uri="{FF2B5EF4-FFF2-40B4-BE49-F238E27FC236}">
                <a16:creationId xmlns:a16="http://schemas.microsoft.com/office/drawing/2014/main" id="{216BB147-20D5-4D93-BDA5-1BC614D6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4" name="Freeform: Shape 423">
            <a:extLst>
              <a:ext uri="{FF2B5EF4-FFF2-40B4-BE49-F238E27FC236}">
                <a16:creationId xmlns:a16="http://schemas.microsoft.com/office/drawing/2014/main" id="{0A253F60-DE40-4508-A37A-61331DF1D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5" name="Freeform: Shape 424">
            <a:extLst>
              <a:ext uri="{FF2B5EF4-FFF2-40B4-BE49-F238E27FC236}">
                <a16:creationId xmlns:a16="http://schemas.microsoft.com/office/drawing/2014/main" id="{9A0D6220-3DFE-4182-9152-9135493A6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26" name="Group 425">
            <a:extLst>
              <a:ext uri="{FF2B5EF4-FFF2-40B4-BE49-F238E27FC236}">
                <a16:creationId xmlns:a16="http://schemas.microsoft.com/office/drawing/2014/main" id="{44C729BC-90F1-4823-A305-F6F124E93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300" name="Straight Connector 299">
              <a:extLst>
                <a:ext uri="{FF2B5EF4-FFF2-40B4-BE49-F238E27FC236}">
                  <a16:creationId xmlns:a16="http://schemas.microsoft.com/office/drawing/2014/main" id="{640014BD-8822-4EFD-B887-1E95DBBB4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>
              <a:extLst>
                <a:ext uri="{FF2B5EF4-FFF2-40B4-BE49-F238E27FC236}">
                  <a16:creationId xmlns:a16="http://schemas.microsoft.com/office/drawing/2014/main" id="{1E9445DF-509C-4993-834C-4A95C90E3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>
              <a:extLst>
                <a:ext uri="{FF2B5EF4-FFF2-40B4-BE49-F238E27FC236}">
                  <a16:creationId xmlns:a16="http://schemas.microsoft.com/office/drawing/2014/main" id="{FDCB110E-203A-4D63-810B-7AB453AB9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>
              <a:extLst>
                <a:ext uri="{FF2B5EF4-FFF2-40B4-BE49-F238E27FC236}">
                  <a16:creationId xmlns:a16="http://schemas.microsoft.com/office/drawing/2014/main" id="{F264073E-6737-44FE-BC04-BFEE371334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Connector 303">
              <a:extLst>
                <a:ext uri="{FF2B5EF4-FFF2-40B4-BE49-F238E27FC236}">
                  <a16:creationId xmlns:a16="http://schemas.microsoft.com/office/drawing/2014/main" id="{6DA24A7E-F63B-4B87-ABA5-BDD8F8F65F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Straight Connector 304">
              <a:extLst>
                <a:ext uri="{FF2B5EF4-FFF2-40B4-BE49-F238E27FC236}">
                  <a16:creationId xmlns:a16="http://schemas.microsoft.com/office/drawing/2014/main" id="{9CC2C5D2-CEDF-4390-A89D-71DBD7C377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Straight Connector 305">
              <a:extLst>
                <a:ext uri="{FF2B5EF4-FFF2-40B4-BE49-F238E27FC236}">
                  <a16:creationId xmlns:a16="http://schemas.microsoft.com/office/drawing/2014/main" id="{8956D0DF-B8DD-44AB-A831-329B2973E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>
              <a:extLst>
                <a:ext uri="{FF2B5EF4-FFF2-40B4-BE49-F238E27FC236}">
                  <a16:creationId xmlns:a16="http://schemas.microsoft.com/office/drawing/2014/main" id="{7AB17CF4-098C-43B0-A0E0-235CEB55FB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>
              <a:extLst>
                <a:ext uri="{FF2B5EF4-FFF2-40B4-BE49-F238E27FC236}">
                  <a16:creationId xmlns:a16="http://schemas.microsoft.com/office/drawing/2014/main" id="{D3CA7C27-06AF-4DB3-A3B2-F81C41D52B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>
              <a:extLst>
                <a:ext uri="{FF2B5EF4-FFF2-40B4-BE49-F238E27FC236}">
                  <a16:creationId xmlns:a16="http://schemas.microsoft.com/office/drawing/2014/main" id="{8BD2BB17-7774-4215-872F-9CF37633BB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>
              <a:extLst>
                <a:ext uri="{FF2B5EF4-FFF2-40B4-BE49-F238E27FC236}">
                  <a16:creationId xmlns:a16="http://schemas.microsoft.com/office/drawing/2014/main" id="{22E1C172-AA18-42F1-B952-4791B50351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>
              <a:extLst>
                <a:ext uri="{FF2B5EF4-FFF2-40B4-BE49-F238E27FC236}">
                  <a16:creationId xmlns:a16="http://schemas.microsoft.com/office/drawing/2014/main" id="{C9D5EBAC-D904-4410-A575-1A2B810D8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Straight Connector 311">
              <a:extLst>
                <a:ext uri="{FF2B5EF4-FFF2-40B4-BE49-F238E27FC236}">
                  <a16:creationId xmlns:a16="http://schemas.microsoft.com/office/drawing/2014/main" id="{8B38425E-0189-47B9-9F42-67DC5386E3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>
              <a:extLst>
                <a:ext uri="{FF2B5EF4-FFF2-40B4-BE49-F238E27FC236}">
                  <a16:creationId xmlns:a16="http://schemas.microsoft.com/office/drawing/2014/main" id="{E6584C8E-A8AC-49AB-8E5B-337E14D4F8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>
              <a:extLst>
                <a:ext uri="{FF2B5EF4-FFF2-40B4-BE49-F238E27FC236}">
                  <a16:creationId xmlns:a16="http://schemas.microsoft.com/office/drawing/2014/main" id="{E8FCDC21-75B9-4F36-AEB4-186CDD994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>
              <a:extLst>
                <a:ext uri="{FF2B5EF4-FFF2-40B4-BE49-F238E27FC236}">
                  <a16:creationId xmlns:a16="http://schemas.microsoft.com/office/drawing/2014/main" id="{79AAC1FD-FBB6-4E21-A267-E4B9029BB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>
              <a:extLst>
                <a:ext uri="{FF2B5EF4-FFF2-40B4-BE49-F238E27FC236}">
                  <a16:creationId xmlns:a16="http://schemas.microsoft.com/office/drawing/2014/main" id="{20FDEAF3-AB6A-41DF-BF11-245120818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>
              <a:extLst>
                <a:ext uri="{FF2B5EF4-FFF2-40B4-BE49-F238E27FC236}">
                  <a16:creationId xmlns:a16="http://schemas.microsoft.com/office/drawing/2014/main" id="{29F9892F-F26B-4C6F-A949-097D3EBC7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>
              <a:extLst>
                <a:ext uri="{FF2B5EF4-FFF2-40B4-BE49-F238E27FC236}">
                  <a16:creationId xmlns:a16="http://schemas.microsoft.com/office/drawing/2014/main" id="{FCCA59EA-5156-402B-82A4-AAE14B2D9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>
              <a:extLst>
                <a:ext uri="{FF2B5EF4-FFF2-40B4-BE49-F238E27FC236}">
                  <a16:creationId xmlns:a16="http://schemas.microsoft.com/office/drawing/2014/main" id="{31E175D8-17F1-46B8-807F-89A75CD4D9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>
              <a:extLst>
                <a:ext uri="{FF2B5EF4-FFF2-40B4-BE49-F238E27FC236}">
                  <a16:creationId xmlns:a16="http://schemas.microsoft.com/office/drawing/2014/main" id="{5AE169C4-F6B2-44D0-A73C-88C304E8A3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>
              <a:extLst>
                <a:ext uri="{FF2B5EF4-FFF2-40B4-BE49-F238E27FC236}">
                  <a16:creationId xmlns:a16="http://schemas.microsoft.com/office/drawing/2014/main" id="{2CE19136-3F8D-4350-A424-8241923BCD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>
              <a:extLst>
                <a:ext uri="{FF2B5EF4-FFF2-40B4-BE49-F238E27FC236}">
                  <a16:creationId xmlns:a16="http://schemas.microsoft.com/office/drawing/2014/main" id="{CF937350-E379-4C45-BC56-20808BBED3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>
              <a:extLst>
                <a:ext uri="{FF2B5EF4-FFF2-40B4-BE49-F238E27FC236}">
                  <a16:creationId xmlns:a16="http://schemas.microsoft.com/office/drawing/2014/main" id="{FE4F6988-3981-46A0-B744-EE972197D4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>
              <a:extLst>
                <a:ext uri="{FF2B5EF4-FFF2-40B4-BE49-F238E27FC236}">
                  <a16:creationId xmlns:a16="http://schemas.microsoft.com/office/drawing/2014/main" id="{EDB419A9-FCB9-4B39-8D9E-91CC0B8E77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>
              <a:extLst>
                <a:ext uri="{FF2B5EF4-FFF2-40B4-BE49-F238E27FC236}">
                  <a16:creationId xmlns:a16="http://schemas.microsoft.com/office/drawing/2014/main" id="{7D6861DB-43A8-4624-9ECC-5A96BE3AF1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>
              <a:extLst>
                <a:ext uri="{FF2B5EF4-FFF2-40B4-BE49-F238E27FC236}">
                  <a16:creationId xmlns:a16="http://schemas.microsoft.com/office/drawing/2014/main" id="{4AFBD701-C20E-441D-8596-4BBBF49556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>
              <a:extLst>
                <a:ext uri="{FF2B5EF4-FFF2-40B4-BE49-F238E27FC236}">
                  <a16:creationId xmlns:a16="http://schemas.microsoft.com/office/drawing/2014/main" id="{73C41C88-00F9-45AF-8D64-37BA70969B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>
              <a:extLst>
                <a:ext uri="{FF2B5EF4-FFF2-40B4-BE49-F238E27FC236}">
                  <a16:creationId xmlns:a16="http://schemas.microsoft.com/office/drawing/2014/main" id="{E6420BDA-21B9-4B17-A82E-A9EB28138A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427" name="Rectangle 426">
            <a:extLst>
              <a:ext uri="{FF2B5EF4-FFF2-40B4-BE49-F238E27FC236}">
                <a16:creationId xmlns:a16="http://schemas.microsoft.com/office/drawing/2014/main" id="{A173122F-D466-4F08-90FA-0038F7AC21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28" name="Rectangle 427">
            <a:extLst>
              <a:ext uri="{FF2B5EF4-FFF2-40B4-BE49-F238E27FC236}">
                <a16:creationId xmlns:a16="http://schemas.microsoft.com/office/drawing/2014/main" id="{4A929113-1368-4B1B-9C6F-140F47CBF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29" name="Right Triangle 428">
            <a:extLst>
              <a:ext uri="{FF2B5EF4-FFF2-40B4-BE49-F238E27FC236}">
                <a16:creationId xmlns:a16="http://schemas.microsoft.com/office/drawing/2014/main" id="{C24346C5-B1C8-4C83-846B-122A3B4B2F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65270" y="1555699"/>
            <a:ext cx="568289" cy="568289"/>
          </a:xfrm>
          <a:prstGeom prst="rtTriangl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6" name="Group 335">
            <a:extLst>
              <a:ext uri="{FF2B5EF4-FFF2-40B4-BE49-F238E27FC236}">
                <a16:creationId xmlns:a16="http://schemas.microsoft.com/office/drawing/2014/main" id="{90F28F7A-4F2F-4C1B-AF1C-A6E7C7953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337" name="Straight Connector 336">
              <a:extLst>
                <a:ext uri="{FF2B5EF4-FFF2-40B4-BE49-F238E27FC236}">
                  <a16:creationId xmlns:a16="http://schemas.microsoft.com/office/drawing/2014/main" id="{B23CC870-B5E9-475F-A625-9E862A6295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>
              <a:extLst>
                <a:ext uri="{FF2B5EF4-FFF2-40B4-BE49-F238E27FC236}">
                  <a16:creationId xmlns:a16="http://schemas.microsoft.com/office/drawing/2014/main" id="{42A6B08C-017D-4B4D-95EC-4BB83C5541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>
              <a:extLst>
                <a:ext uri="{FF2B5EF4-FFF2-40B4-BE49-F238E27FC236}">
                  <a16:creationId xmlns:a16="http://schemas.microsoft.com/office/drawing/2014/main" id="{94599402-E1B8-4E3B-A56D-68606FC1E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Connector 339">
              <a:extLst>
                <a:ext uri="{FF2B5EF4-FFF2-40B4-BE49-F238E27FC236}">
                  <a16:creationId xmlns:a16="http://schemas.microsoft.com/office/drawing/2014/main" id="{B720C48A-E9A0-4B85-A954-39375E0996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Straight Connector 340">
              <a:extLst>
                <a:ext uri="{FF2B5EF4-FFF2-40B4-BE49-F238E27FC236}">
                  <a16:creationId xmlns:a16="http://schemas.microsoft.com/office/drawing/2014/main" id="{B0E26956-FF2A-412E-ACC4-29CCD02599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Straight Connector 341">
              <a:extLst>
                <a:ext uri="{FF2B5EF4-FFF2-40B4-BE49-F238E27FC236}">
                  <a16:creationId xmlns:a16="http://schemas.microsoft.com/office/drawing/2014/main" id="{FB31E652-49AC-4108-85B8-75122A48A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Connector 342">
              <a:extLst>
                <a:ext uri="{FF2B5EF4-FFF2-40B4-BE49-F238E27FC236}">
                  <a16:creationId xmlns:a16="http://schemas.microsoft.com/office/drawing/2014/main" id="{DC1DB29F-0624-4035-B188-640616D5DE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Straight Connector 343">
              <a:extLst>
                <a:ext uri="{FF2B5EF4-FFF2-40B4-BE49-F238E27FC236}">
                  <a16:creationId xmlns:a16="http://schemas.microsoft.com/office/drawing/2014/main" id="{1D27221C-2427-4C99-89DC-1A38A54058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>
              <a:extLst>
                <a:ext uri="{FF2B5EF4-FFF2-40B4-BE49-F238E27FC236}">
                  <a16:creationId xmlns:a16="http://schemas.microsoft.com/office/drawing/2014/main" id="{2DBF1D76-8076-4BAE-B627-F1861C9E08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Connector 345">
              <a:extLst>
                <a:ext uri="{FF2B5EF4-FFF2-40B4-BE49-F238E27FC236}">
                  <a16:creationId xmlns:a16="http://schemas.microsoft.com/office/drawing/2014/main" id="{8E930E41-FC2F-4319-9C28-32C2784300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Connector 346">
              <a:extLst>
                <a:ext uri="{FF2B5EF4-FFF2-40B4-BE49-F238E27FC236}">
                  <a16:creationId xmlns:a16="http://schemas.microsoft.com/office/drawing/2014/main" id="{C0936C1B-0C10-464B-85C8-345095AAB3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Connector 347">
              <a:extLst>
                <a:ext uri="{FF2B5EF4-FFF2-40B4-BE49-F238E27FC236}">
                  <a16:creationId xmlns:a16="http://schemas.microsoft.com/office/drawing/2014/main" id="{DB90EC61-FD0C-434A-9D1B-A20035C21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Straight Connector 348">
              <a:extLst>
                <a:ext uri="{FF2B5EF4-FFF2-40B4-BE49-F238E27FC236}">
                  <a16:creationId xmlns:a16="http://schemas.microsoft.com/office/drawing/2014/main" id="{A5F5CC56-1FDA-4D3E-9C6E-8E996026C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Straight Connector 349">
              <a:extLst>
                <a:ext uri="{FF2B5EF4-FFF2-40B4-BE49-F238E27FC236}">
                  <a16:creationId xmlns:a16="http://schemas.microsoft.com/office/drawing/2014/main" id="{272B8FB2-B735-480F-9A88-48AADB222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>
              <a:extLst>
                <a:ext uri="{FF2B5EF4-FFF2-40B4-BE49-F238E27FC236}">
                  <a16:creationId xmlns:a16="http://schemas.microsoft.com/office/drawing/2014/main" id="{85B46C1B-4FC4-4E24-AC43-07940BE1E6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Straight Connector 351">
              <a:extLst>
                <a:ext uri="{FF2B5EF4-FFF2-40B4-BE49-F238E27FC236}">
                  <a16:creationId xmlns:a16="http://schemas.microsoft.com/office/drawing/2014/main" id="{C34915AF-0AE3-4EDD-8681-4C3F2C592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Straight Connector 352">
              <a:extLst>
                <a:ext uri="{FF2B5EF4-FFF2-40B4-BE49-F238E27FC236}">
                  <a16:creationId xmlns:a16="http://schemas.microsoft.com/office/drawing/2014/main" id="{5C35A3F3-714E-4F69-9BDF-8ED284EF29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Straight Connector 353">
              <a:extLst>
                <a:ext uri="{FF2B5EF4-FFF2-40B4-BE49-F238E27FC236}">
                  <a16:creationId xmlns:a16="http://schemas.microsoft.com/office/drawing/2014/main" id="{03D561AC-B0B1-47EB-BE05-209F5612B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Straight Connector 354">
              <a:extLst>
                <a:ext uri="{FF2B5EF4-FFF2-40B4-BE49-F238E27FC236}">
                  <a16:creationId xmlns:a16="http://schemas.microsoft.com/office/drawing/2014/main" id="{D3508E52-4FD9-4E6D-AFEA-69A88ED26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Straight Connector 355">
              <a:extLst>
                <a:ext uri="{FF2B5EF4-FFF2-40B4-BE49-F238E27FC236}">
                  <a16:creationId xmlns:a16="http://schemas.microsoft.com/office/drawing/2014/main" id="{C69DDE76-16F7-472F-B6D7-84AE8FFF31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>
              <a:extLst>
                <a:ext uri="{FF2B5EF4-FFF2-40B4-BE49-F238E27FC236}">
                  <a16:creationId xmlns:a16="http://schemas.microsoft.com/office/drawing/2014/main" id="{B2D87BEF-8844-4A3E-B130-B7D26740CC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Straight Connector 357">
              <a:extLst>
                <a:ext uri="{FF2B5EF4-FFF2-40B4-BE49-F238E27FC236}">
                  <a16:creationId xmlns:a16="http://schemas.microsoft.com/office/drawing/2014/main" id="{BB381129-2089-4EAA-AE6C-2BAA96BC82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Straight Connector 358">
              <a:extLst>
                <a:ext uri="{FF2B5EF4-FFF2-40B4-BE49-F238E27FC236}">
                  <a16:creationId xmlns:a16="http://schemas.microsoft.com/office/drawing/2014/main" id="{5B69BF7A-FA63-4706-8066-DF15018E66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Connector 359">
              <a:extLst>
                <a:ext uri="{FF2B5EF4-FFF2-40B4-BE49-F238E27FC236}">
                  <a16:creationId xmlns:a16="http://schemas.microsoft.com/office/drawing/2014/main" id="{6A3ECB71-0CCD-403F-B14B-ABC48D78CD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Straight Connector 360">
              <a:extLst>
                <a:ext uri="{FF2B5EF4-FFF2-40B4-BE49-F238E27FC236}">
                  <a16:creationId xmlns:a16="http://schemas.microsoft.com/office/drawing/2014/main" id="{D9095BBA-0FE1-49E5-89F7-22125BAF87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Straight Connector 361">
              <a:extLst>
                <a:ext uri="{FF2B5EF4-FFF2-40B4-BE49-F238E27FC236}">
                  <a16:creationId xmlns:a16="http://schemas.microsoft.com/office/drawing/2014/main" id="{B55351D8-6F27-4B82-968B-581B177CB4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Straight Connector 429">
              <a:extLst>
                <a:ext uri="{FF2B5EF4-FFF2-40B4-BE49-F238E27FC236}">
                  <a16:creationId xmlns:a16="http://schemas.microsoft.com/office/drawing/2014/main" id="{351025A5-EB5A-4057-A85E-69AF0E6BE6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Straight Connector 363">
              <a:extLst>
                <a:ext uri="{FF2B5EF4-FFF2-40B4-BE49-F238E27FC236}">
                  <a16:creationId xmlns:a16="http://schemas.microsoft.com/office/drawing/2014/main" id="{5030318B-EEB9-4D92-BC50-D115109898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Straight Connector 430">
              <a:extLst>
                <a:ext uri="{FF2B5EF4-FFF2-40B4-BE49-F238E27FC236}">
                  <a16:creationId xmlns:a16="http://schemas.microsoft.com/office/drawing/2014/main" id="{417FC0E3-7CC7-4188-BC7A-7E8FB5564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D2F8FF3-0FA3-AAA0-F6B1-C523381EC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142" y="732349"/>
            <a:ext cx="6542916" cy="27825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chemeClr val="tx2">
                    <a:alpha val="80000"/>
                  </a:schemeClr>
                </a:solidFill>
              </a:rPr>
              <a:t>Speaking activity -Ban or Not:Tik Tok?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D065D5-6A7B-E151-4BE3-D1D71B89B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593" y="725465"/>
            <a:ext cx="4612131" cy="223220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chemeClr val="tx2">
                    <a:alpha val="80000"/>
                  </a:schemeClr>
                </a:solidFill>
              </a:rPr>
              <a:t>Dajana Jelavić</a:t>
            </a:r>
          </a:p>
          <a:p>
            <a:r>
              <a:rPr lang="en-US">
                <a:solidFill>
                  <a:schemeClr val="tx2">
                    <a:alpha val="80000"/>
                  </a:schemeClr>
                </a:solidFill>
              </a:rPr>
              <a:t>EFL teacher mentor </a:t>
            </a:r>
            <a:endParaRPr lang="en-US" dirty="0">
              <a:solidFill>
                <a:srgbClr val="1D242E">
                  <a:alpha val="80000"/>
                </a:srgbClr>
              </a:solidFill>
            </a:endParaRPr>
          </a:p>
          <a:p>
            <a:r>
              <a:rPr lang="en-US" dirty="0">
                <a:solidFill>
                  <a:schemeClr val="tx2">
                    <a:alpha val="80000"/>
                  </a:schemeClr>
                </a:solidFill>
              </a:rPr>
              <a:t>Jure </a:t>
            </a:r>
            <a:r>
              <a:rPr lang="en-US" dirty="0" err="1">
                <a:solidFill>
                  <a:schemeClr val="tx2">
                    <a:alpha val="80000"/>
                  </a:schemeClr>
                </a:solidFill>
              </a:rPr>
              <a:t>Kaštelan</a:t>
            </a:r>
            <a:r>
              <a:rPr lang="en-US" dirty="0">
                <a:solidFill>
                  <a:schemeClr val="tx2">
                    <a:alpha val="80000"/>
                  </a:schemeClr>
                </a:solidFill>
              </a:rPr>
              <a:t> high school </a:t>
            </a:r>
            <a:r>
              <a:rPr lang="en-US" dirty="0" err="1">
                <a:solidFill>
                  <a:schemeClr val="tx2">
                    <a:alpha val="80000"/>
                  </a:schemeClr>
                </a:solidFill>
              </a:rPr>
              <a:t>Omiš</a:t>
            </a:r>
          </a:p>
        </p:txBody>
      </p:sp>
      <p:pic>
        <p:nvPicPr>
          <p:cNvPr id="5" name="Picture 4" descr="A group of cell phones with a screenshot of a group of people&#10;&#10;AI-generated content may be incorrect.">
            <a:extLst>
              <a:ext uri="{FF2B5EF4-FFF2-40B4-BE49-F238E27FC236}">
                <a16:creationId xmlns:a16="http://schemas.microsoft.com/office/drawing/2014/main" id="{48A2031A-29C6-48F9-EF49-004D3872E17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6034" r="2" b="33310"/>
          <a:stretch/>
        </p:blipFill>
        <p:spPr>
          <a:xfrm>
            <a:off x="1" y="3271957"/>
            <a:ext cx="12198212" cy="3599364"/>
          </a:xfrm>
          <a:custGeom>
            <a:avLst/>
            <a:gdLst/>
            <a:ahLst/>
            <a:cxnLst/>
            <a:rect l="l" t="t" r="r" b="b"/>
            <a:pathLst>
              <a:path w="12178449" h="3424057">
                <a:moveTo>
                  <a:pt x="8778628" y="0"/>
                </a:moveTo>
                <a:lnTo>
                  <a:pt x="9096995" y="0"/>
                </a:lnTo>
                <a:lnTo>
                  <a:pt x="9540073" y="10341"/>
                </a:lnTo>
                <a:cubicBezTo>
                  <a:pt x="10154127" y="37036"/>
                  <a:pt x="10847400" y="104023"/>
                  <a:pt x="11653844" y="224215"/>
                </a:cubicBezTo>
                <a:lnTo>
                  <a:pt x="12178449" y="307575"/>
                </a:lnTo>
                <a:lnTo>
                  <a:pt x="12178449" y="3424056"/>
                </a:lnTo>
                <a:lnTo>
                  <a:pt x="0" y="3424057"/>
                </a:lnTo>
                <a:lnTo>
                  <a:pt x="0" y="1093185"/>
                </a:lnTo>
                <a:lnTo>
                  <a:pt x="851945" y="1080793"/>
                </a:lnTo>
                <a:cubicBezTo>
                  <a:pt x="4637202" y="967650"/>
                  <a:pt x="5848483" y="115490"/>
                  <a:pt x="8385751" y="774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99314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Assessment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>
                <a:latin typeface="+mj-lt"/>
              </a:rPr>
              <a:t>Rubric</a:t>
            </a:r>
            <a:r>
              <a:rPr lang="hr-HR" dirty="0">
                <a:latin typeface="+mj-lt"/>
              </a:rPr>
              <a:t> for Tik Tok debate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031" y="2043906"/>
            <a:ext cx="2762738" cy="2762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611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7C65C6A-E4D3-2744-29E1-6C696B3B8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Posterama"/>
              </a:rPr>
              <a:t>Lesson Outline (Socratic Seminar)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65DD58B-BCA9-72FC-80C2-6272A69E9D9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+mj-lt"/>
              </a:rPr>
              <a:t>Objective:</a:t>
            </a:r>
            <a:endParaRPr lang="en-US" dirty="0">
              <a:latin typeface="+mj-lt"/>
            </a:endParaRPr>
          </a:p>
          <a:p>
            <a:r>
              <a:rPr lang="en-US" dirty="0">
                <a:latin typeface="+mj-lt"/>
                <a:ea typeface="+mn-lt"/>
                <a:cs typeface="+mn-lt"/>
              </a:rPr>
              <a:t>To engage students in a structured, student-led discussion to explore diverse perspectives on the topic while improving their speaking, listening, and critical thinking skills in English.</a:t>
            </a: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b="1" dirty="0">
                <a:latin typeface="+mj-lt"/>
                <a:ea typeface="+mn-lt"/>
                <a:cs typeface="+mn-lt"/>
              </a:rPr>
              <a:t>Warm-Up Activity (5 minutes):</a:t>
            </a:r>
            <a:endParaRPr lang="en-US" dirty="0">
              <a:latin typeface="+mj-lt"/>
            </a:endParaRPr>
          </a:p>
          <a:p>
            <a:pPr lvl="1"/>
            <a:r>
              <a:rPr lang="en-US" sz="2900" dirty="0">
                <a:latin typeface="+mj-lt"/>
                <a:ea typeface="+mn-lt"/>
                <a:cs typeface="+mn-lt"/>
              </a:rPr>
              <a:t>Show a short video or infographic highlighting pros and cons of TikTok (e.g., its influence on young people, privacy concerns, creativity boost, and addiction risks).</a:t>
            </a:r>
            <a:endParaRPr lang="en-US" sz="2900" dirty="0">
              <a:latin typeface="+mj-lt"/>
            </a:endParaRPr>
          </a:p>
          <a:p>
            <a:pPr lvl="1"/>
            <a:r>
              <a:rPr lang="en-US" sz="2900" dirty="0">
                <a:latin typeface="+mj-lt"/>
                <a:ea typeface="+mn-lt"/>
                <a:cs typeface="+mn-lt"/>
              </a:rPr>
              <a:t>Discuss initial reactions in pairs to activate prior knowledge.</a:t>
            </a:r>
            <a:endParaRPr lang="en-US" sz="2900" dirty="0">
              <a:latin typeface="+mj-lt"/>
            </a:endParaRPr>
          </a:p>
          <a:p>
            <a:endParaRPr lang="hr-HR" dirty="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4FA9F4FB-39CC-A728-6B43-09A1B7C9D56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ea typeface="+mn-lt"/>
                <a:cs typeface="+mn-lt"/>
              </a:rPr>
              <a:t>Brainstorming Arguments (10 minutes):</a:t>
            </a:r>
            <a:endParaRPr lang="hr-HR" b="1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900" dirty="0">
                <a:latin typeface="+mj-lt"/>
                <a:ea typeface="+mn-lt"/>
                <a:cs typeface="+mn-lt"/>
              </a:rPr>
              <a:t>Divide students into two groups: </a:t>
            </a:r>
            <a:r>
              <a:rPr lang="en-US" sz="2900" i="1" dirty="0">
                <a:latin typeface="+mj-lt"/>
                <a:ea typeface="+mn-lt"/>
                <a:cs typeface="+mn-lt"/>
              </a:rPr>
              <a:t>For</a:t>
            </a:r>
            <a:r>
              <a:rPr lang="en-US" sz="2900" dirty="0">
                <a:latin typeface="+mj-lt"/>
                <a:ea typeface="+mn-lt"/>
                <a:cs typeface="+mn-lt"/>
              </a:rPr>
              <a:t> (supporting the ban) and </a:t>
            </a:r>
            <a:r>
              <a:rPr lang="en-US" sz="2900" i="1" dirty="0">
                <a:latin typeface="+mj-lt"/>
                <a:ea typeface="+mn-lt"/>
                <a:cs typeface="+mn-lt"/>
              </a:rPr>
              <a:t>Against</a:t>
            </a:r>
            <a:r>
              <a:rPr lang="en-US" sz="2900" dirty="0">
                <a:latin typeface="+mj-lt"/>
                <a:ea typeface="+mn-lt"/>
                <a:cs typeface="+mn-lt"/>
              </a:rPr>
              <a:t> (opposing the ban).</a:t>
            </a:r>
            <a:endParaRPr lang="en-US" sz="2900" dirty="0">
              <a:latin typeface="+mj-lt"/>
            </a:endParaRPr>
          </a:p>
          <a:p>
            <a:pPr lvl="1"/>
            <a:r>
              <a:rPr lang="en-US" sz="2900" dirty="0">
                <a:latin typeface="+mj-lt"/>
                <a:ea typeface="+mn-lt"/>
                <a:cs typeface="+mn-lt"/>
              </a:rPr>
              <a:t>Each group prepares key arguments and examples to support their stance.</a:t>
            </a:r>
            <a:endParaRPr lang="en-US" sz="2900" dirty="0">
              <a:latin typeface="+mj-lt"/>
            </a:endParaRPr>
          </a:p>
          <a:p>
            <a:pPr lvl="1"/>
            <a:r>
              <a:rPr lang="en-US" sz="2900" dirty="0">
                <a:latin typeface="+mj-lt"/>
                <a:ea typeface="+mn-lt"/>
                <a:cs typeface="+mn-lt"/>
              </a:rPr>
              <a:t>Encourage them to think critically about TikTok’s impact on mental health, education, creativity, and social behavior.</a:t>
            </a:r>
            <a:endParaRPr lang="en-US" sz="2900" dirty="0">
              <a:latin typeface="+mj-lt"/>
            </a:endParaRPr>
          </a:p>
          <a:p>
            <a:pPr lvl="1"/>
            <a:endParaRPr lang="en-US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78342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66E73E3-BA0C-D9D2-DBD1-B9F4D9F71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Posterama"/>
              </a:rPr>
              <a:t>Socratic Seminar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1D10493-9D7F-20AA-1033-4E2DA24DAE5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lvl="1" indent="0">
              <a:buNone/>
            </a:pPr>
            <a:r>
              <a:rPr lang="en-US" sz="2100" b="1" dirty="0">
                <a:latin typeface="+mj-lt"/>
              </a:rPr>
              <a:t>1. Inner and Outer Circle Setup:</a:t>
            </a:r>
            <a:endParaRPr lang="en-US" sz="2100" dirty="0">
              <a:latin typeface="+mj-lt"/>
            </a:endParaRPr>
          </a:p>
          <a:p>
            <a:endParaRPr lang="hr-HR" sz="2100" b="1" dirty="0">
              <a:latin typeface="+mj-lt"/>
              <a:ea typeface="+mn-lt"/>
              <a:cs typeface="+mn-lt"/>
            </a:endParaRPr>
          </a:p>
          <a:p>
            <a:r>
              <a:rPr lang="en-US" sz="2100" b="1" dirty="0">
                <a:latin typeface="+mj-lt"/>
                <a:ea typeface="+mn-lt"/>
                <a:cs typeface="+mn-lt"/>
              </a:rPr>
              <a:t>Inner Circle:</a:t>
            </a:r>
            <a:r>
              <a:rPr lang="en-US" sz="2100" dirty="0">
                <a:latin typeface="+mj-lt"/>
                <a:ea typeface="+mn-lt"/>
                <a:cs typeface="+mn-lt"/>
              </a:rPr>
              <a:t> A small group of 6-8 students actively discusses the topic.</a:t>
            </a:r>
            <a:endParaRPr lang="en-US" sz="2100" dirty="0">
              <a:latin typeface="+mj-lt"/>
            </a:endParaRPr>
          </a:p>
          <a:p>
            <a:r>
              <a:rPr lang="en-US" sz="2100" b="1" dirty="0">
                <a:latin typeface="+mj-lt"/>
                <a:ea typeface="+mn-lt"/>
                <a:cs typeface="+mn-lt"/>
              </a:rPr>
              <a:t>Outer Circle:</a:t>
            </a:r>
            <a:r>
              <a:rPr lang="en-US" sz="2100" dirty="0">
                <a:latin typeface="+mj-lt"/>
                <a:ea typeface="+mn-lt"/>
                <a:cs typeface="+mn-lt"/>
              </a:rPr>
              <a:t> Remaining students observe, take notes, and evaluate the discussion.</a:t>
            </a:r>
            <a:endParaRPr lang="en-US" sz="2100" dirty="0">
              <a:latin typeface="+mj-lt"/>
            </a:endParaRPr>
          </a:p>
          <a:p>
            <a:r>
              <a:rPr lang="en-US" sz="2100" dirty="0">
                <a:latin typeface="+mj-lt"/>
                <a:ea typeface="+mn-lt"/>
                <a:cs typeface="+mn-lt"/>
              </a:rPr>
              <a:t>Rotate students between the circles to ensure everyone participates.</a:t>
            </a:r>
            <a:endParaRPr lang="en-US" sz="2100" dirty="0">
              <a:latin typeface="+mj-lt"/>
            </a:endParaRPr>
          </a:p>
          <a:p>
            <a:endParaRPr lang="hr-HR" dirty="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437F7FAF-BBF2-CF4A-5A24-379FA5D9E57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900" b="1" dirty="0">
                <a:latin typeface="+mj-lt"/>
              </a:rPr>
              <a:t>2. Discussion Guidelines:</a:t>
            </a:r>
            <a:endParaRPr lang="en-US" sz="1900" dirty="0">
              <a:solidFill>
                <a:srgbClr val="000000"/>
              </a:solidFill>
              <a:latin typeface="+mj-lt"/>
            </a:endParaRPr>
          </a:p>
          <a:p>
            <a:r>
              <a:rPr lang="en-US" sz="1800" dirty="0">
                <a:latin typeface="+mj-lt"/>
              </a:rPr>
              <a:t>Students in the inner circle engage in a respectful discussion, following these prompts:</a:t>
            </a:r>
            <a:endParaRPr lang="en-US" sz="1800" dirty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sz="1800" i="1" dirty="0">
                <a:latin typeface="+mj-lt"/>
              </a:rPr>
              <a:t>Why do you think TikTok is beneficial or harmful for young people?</a:t>
            </a:r>
            <a:endParaRPr lang="en-US" sz="1800" dirty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sz="1800" i="1" dirty="0">
                <a:latin typeface="+mj-lt"/>
              </a:rPr>
              <a:t>What are the potential risks of using platforms like TikTok?</a:t>
            </a:r>
            <a:endParaRPr lang="en-US" sz="1800" dirty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sz="1800" i="1" dirty="0">
                <a:latin typeface="+mj-lt"/>
              </a:rPr>
              <a:t>How could young people use TikTok responsibly?</a:t>
            </a:r>
            <a:endParaRPr lang="en-US" sz="1800" dirty="0">
              <a:solidFill>
                <a:srgbClr val="000000"/>
              </a:solidFill>
              <a:latin typeface="+mj-lt"/>
            </a:endParaRPr>
          </a:p>
          <a:p>
            <a:r>
              <a:rPr lang="en-US" sz="1800" dirty="0">
                <a:latin typeface="+mj-lt"/>
              </a:rPr>
              <a:t>Students in the outer circle listen actively and provide feedback, using an evaluation form to note:</a:t>
            </a:r>
            <a:endParaRPr lang="en-US" sz="1800" dirty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sz="1800" dirty="0">
                <a:latin typeface="+mj-lt"/>
              </a:rPr>
              <a:t>Clarity of arguments.</a:t>
            </a:r>
            <a:endParaRPr lang="en-US" sz="1800" dirty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sz="1800" dirty="0">
                <a:latin typeface="+mj-lt"/>
              </a:rPr>
              <a:t>Use of evidence and examples.</a:t>
            </a:r>
            <a:endParaRPr lang="en-US" sz="1800" dirty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sz="1800" dirty="0">
                <a:latin typeface="+mj-lt"/>
              </a:rPr>
              <a:t>Engagement and respect for differing opinions.</a:t>
            </a:r>
            <a:endParaRPr lang="en-US" sz="1800" dirty="0">
              <a:solidFill>
                <a:srgbClr val="000000"/>
              </a:solidFill>
              <a:latin typeface="+mj-lt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19126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5263C-67B2-DF7B-EC57-0AEA20506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Socratic</a:t>
            </a:r>
            <a:r>
              <a:rPr lang="hr-HR" dirty="0"/>
              <a:t> seminar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E07C5-91DB-964B-E19E-6BD1993B332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900" b="1" dirty="0">
                <a:latin typeface="+mj-lt"/>
              </a:rPr>
              <a:t>Teacher’s Role:</a:t>
            </a:r>
            <a:endParaRPr lang="en-US" sz="1900" dirty="0">
              <a:latin typeface="+mj-lt"/>
            </a:endParaRPr>
          </a:p>
          <a:p>
            <a:r>
              <a:rPr lang="en-US" sz="1900" dirty="0">
                <a:latin typeface="+mj-lt"/>
                <a:ea typeface="+mn-lt"/>
                <a:cs typeface="+mn-lt"/>
              </a:rPr>
              <a:t>Act as a facilitator, guiding the discussion only when needed.</a:t>
            </a:r>
            <a:endParaRPr lang="en-US" sz="1900" dirty="0">
              <a:latin typeface="+mj-lt"/>
            </a:endParaRPr>
          </a:p>
          <a:p>
            <a:r>
              <a:rPr lang="en-US" sz="1900" dirty="0">
                <a:latin typeface="+mj-lt"/>
                <a:ea typeface="+mn-lt"/>
                <a:cs typeface="+mn-lt"/>
              </a:rPr>
              <a:t>Encourage deeper reflection with open-ended questions like:</a:t>
            </a:r>
            <a:endParaRPr lang="en-US" sz="1900" dirty="0">
              <a:latin typeface="+mj-lt"/>
            </a:endParaRPr>
          </a:p>
          <a:p>
            <a:pPr lvl="1"/>
            <a:r>
              <a:rPr lang="en-US" sz="1900" i="1" dirty="0">
                <a:latin typeface="+mj-lt"/>
                <a:ea typeface="+mn-lt"/>
                <a:cs typeface="+mn-lt"/>
              </a:rPr>
              <a:t>What evidence supports your claim?</a:t>
            </a:r>
            <a:endParaRPr lang="en-US" sz="1900" dirty="0">
              <a:latin typeface="+mj-lt"/>
            </a:endParaRPr>
          </a:p>
          <a:p>
            <a:pPr lvl="1"/>
            <a:r>
              <a:rPr lang="en-US" sz="1900" i="1" dirty="0">
                <a:latin typeface="+mj-lt"/>
                <a:ea typeface="+mn-lt"/>
                <a:cs typeface="+mn-lt"/>
              </a:rPr>
              <a:t>How would you respond to someone who disagrees?</a:t>
            </a:r>
            <a:endParaRPr lang="en-US" sz="1900" dirty="0">
              <a:latin typeface="+mj-lt"/>
            </a:endParaRPr>
          </a:p>
          <a:p>
            <a:r>
              <a:rPr lang="en-US" sz="1900" b="1" dirty="0">
                <a:latin typeface="+mj-lt"/>
                <a:ea typeface="+mn-lt"/>
                <a:cs typeface="+mn-lt"/>
              </a:rPr>
              <a:t>Whole-Class Discussion (5 minutes):</a:t>
            </a:r>
            <a:endParaRPr lang="en-US" sz="1900" dirty="0">
              <a:latin typeface="+mj-lt"/>
            </a:endParaRPr>
          </a:p>
          <a:p>
            <a:pPr lvl="1"/>
            <a:r>
              <a:rPr lang="en-US" sz="1900" dirty="0">
                <a:latin typeface="+mj-lt"/>
                <a:ea typeface="+mn-lt"/>
                <a:cs typeface="+mn-lt"/>
              </a:rPr>
              <a:t>Share key points raised during the seminar.</a:t>
            </a:r>
            <a:endParaRPr lang="en-US" sz="1900" dirty="0">
              <a:latin typeface="+mj-lt"/>
            </a:endParaRPr>
          </a:p>
          <a:p>
            <a:pPr lvl="1"/>
            <a:r>
              <a:rPr lang="en-US" sz="1900" dirty="0">
                <a:latin typeface="+mj-lt"/>
                <a:ea typeface="+mn-lt"/>
                <a:cs typeface="+mn-lt"/>
              </a:rPr>
              <a:t>Discuss any changes in opinions or new insights gained.</a:t>
            </a:r>
            <a:endParaRPr lang="en-US" sz="1900" dirty="0">
              <a:latin typeface="+mj-lt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90DBD7-4C10-A413-ACD2-663A4915386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1900" b="1" dirty="0">
                <a:latin typeface="+mj-lt"/>
                <a:ea typeface="+mn-lt"/>
                <a:cs typeface="+mn-lt"/>
              </a:rPr>
              <a:t>Individual Reflection (5-10 minutes):</a:t>
            </a:r>
            <a:endParaRPr lang="hr-HR" sz="1900" b="1" dirty="0">
              <a:latin typeface="+mj-lt"/>
              <a:ea typeface="+mn-lt"/>
              <a:cs typeface="+mn-lt"/>
            </a:endParaRPr>
          </a:p>
          <a:p>
            <a:endParaRPr lang="en-US" sz="1900" dirty="0">
              <a:latin typeface="+mj-lt"/>
            </a:endParaRPr>
          </a:p>
          <a:p>
            <a:pPr lvl="1"/>
            <a:r>
              <a:rPr lang="en-US" sz="1900" dirty="0">
                <a:latin typeface="+mj-lt"/>
                <a:ea typeface="+mn-lt"/>
                <a:cs typeface="+mn-lt"/>
              </a:rPr>
              <a:t>Students write a short response to prompts such as:</a:t>
            </a:r>
            <a:endParaRPr lang="en-US" sz="1900" dirty="0">
              <a:latin typeface="+mj-lt"/>
            </a:endParaRPr>
          </a:p>
          <a:p>
            <a:pPr lvl="2"/>
            <a:r>
              <a:rPr lang="en-US" sz="1900" i="1" dirty="0">
                <a:latin typeface="+mj-lt"/>
                <a:ea typeface="+mn-lt"/>
                <a:cs typeface="+mn-lt"/>
              </a:rPr>
              <a:t>What did you learn from the discussion?</a:t>
            </a:r>
            <a:endParaRPr lang="en-US" sz="1900" dirty="0">
              <a:latin typeface="+mj-lt"/>
            </a:endParaRPr>
          </a:p>
          <a:p>
            <a:pPr lvl="2"/>
            <a:r>
              <a:rPr lang="en-US" sz="1900" i="1" dirty="0">
                <a:latin typeface="+mj-lt"/>
                <a:ea typeface="+mn-lt"/>
                <a:cs typeface="+mn-lt"/>
              </a:rPr>
              <a:t>What arguments were most convincing? Why?</a:t>
            </a:r>
            <a:endParaRPr lang="en-US" sz="1900" dirty="0">
              <a:latin typeface="+mj-lt"/>
            </a:endParaRPr>
          </a:p>
          <a:p>
            <a:pPr lvl="2"/>
            <a:r>
              <a:rPr lang="en-US" sz="1900" i="1" dirty="0">
                <a:latin typeface="+mj-lt"/>
                <a:ea typeface="+mn-lt"/>
                <a:cs typeface="+mn-lt"/>
              </a:rPr>
              <a:t>How could you improve your participation next time?</a:t>
            </a:r>
            <a:endParaRPr lang="en-US" sz="1900" dirty="0">
              <a:latin typeface="+mj-lt"/>
            </a:endParaRPr>
          </a:p>
          <a:p>
            <a:pPr lvl="1"/>
            <a:endParaRPr lang="en-US" sz="1900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268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8E7E1993-6448-42F8-8FB3-76104F45B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FBED9C4-BC33-43BE-B249-F24C980CA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5" name="Right Triangle 54">
            <a:extLst>
              <a:ext uri="{FF2B5EF4-FFF2-40B4-BE49-F238E27FC236}">
                <a16:creationId xmlns:a16="http://schemas.microsoft.com/office/drawing/2014/main" id="{2391C84E-C2EA-44FC-A7D1-FAE3E2850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7B3131A-B518-43E5-A896-E9D654A486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476355E6-7A00-4B30-A47B-80EF0D0D6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97D0B06C-9FFD-42E8-B19F-062C248CD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5291278-5FDA-45C6-B93E-1FA6D9130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FFF95DF7-BFEE-4791-A691-BAF693F38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C7C504F1-5AA9-45F5-9030-22533885A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ED75999E-3496-4713-8046-AC17DB266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6B91000-D71E-40A8-AA8F-E9BB106A8C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9A9D188E-6FDB-47DE-A5FB-728E56BD0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DD98C242-C677-4CF5-A189-52C3ADAF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A9D7CD7F-137F-42DC-AFFA-52D9B8DF5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9E3C1C05-EF55-47B3-B1D8-549116337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8E6BE961-4385-4384-B028-D57AA88EF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F98288B9-9DC0-41DF-BDC2-329675E14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AA97B8C6-FF63-4B6A-913C-50CB2EB7B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3734427-CEE3-45F9-8CDE-7DC289716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F5443404-2D71-4E54-86D6-DB0D769AA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5C94E908-A14E-4E7A-B4FC-BB9D82FD0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A2E257B4-59EA-43CC-A20C-D2755D26B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11037FBF-2F84-4578-9624-4E6D10766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526E3BDC-D7FC-4C7E-9F35-1D05C9D54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4E39965B-216F-478B-8653-0F7B877C0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E2116FC6-1CFC-4E87-8431-E7833BFB75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97829DA6-D97C-490E-BEEF-83832787D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9495B6D3-A3B6-4636-A210-AFC128284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A2462476-3252-49A1-93CE-4FA22B830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E3C18803-7708-483D-8CE3-0992784BB5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8B4024AE-5222-4804-AA42-E7A4C0B970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414FBE75-ECC4-4BB7-92B2-74D6CF686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F7061C60-9F4E-4144-B974-AFB802AF4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01D2AE3-0A2A-1B29-DA18-9CB87C17D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0772"/>
            <a:ext cx="5553737" cy="553107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alpha val="80000"/>
                  </a:schemeClr>
                </a:solidFill>
                <a:cs typeface="Posterama"/>
              </a:rPr>
              <a:t>Assessment and feedback</a:t>
            </a:r>
            <a:endParaRPr lang="en-US" dirty="0">
              <a:solidFill>
                <a:schemeClr val="tx2">
                  <a:alpha val="80000"/>
                </a:schemeClr>
              </a:solidFill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57C32FE0-E14A-4F1C-B5CD-173456FE44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9156" y="168275"/>
            <a:ext cx="5821785" cy="607667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062769E-31D3-A431-B1F8-C0C9F305C9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6589008"/>
              </p:ext>
            </p:extLst>
          </p:nvPr>
        </p:nvGraphicFramePr>
        <p:xfrm>
          <a:off x="5154959" y="352639"/>
          <a:ext cx="5793159" cy="6092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3657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Slika na kojoj se prikazuje tekst, snimka zaslona, Font, dokument&#10;&#10;Opis je automatski generiran">
            <a:extLst>
              <a:ext uri="{FF2B5EF4-FFF2-40B4-BE49-F238E27FC236}">
                <a16:creationId xmlns:a16="http://schemas.microsoft.com/office/drawing/2014/main" id="{094BF854-E8E0-227D-5A1E-9F32473D15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98" y="99646"/>
            <a:ext cx="4961046" cy="6658708"/>
          </a:xfrm>
          <a:prstGeom prst="rect">
            <a:avLst/>
          </a:prstGeom>
        </p:spPr>
      </p:pic>
      <p:pic>
        <p:nvPicPr>
          <p:cNvPr id="5" name="Slika 4" descr="Slika na kojoj se prikazuje tekst, snimka zaslona, Font, broj&#10;&#10;Opis je automatski generiran">
            <a:extLst>
              <a:ext uri="{FF2B5EF4-FFF2-40B4-BE49-F238E27FC236}">
                <a16:creationId xmlns:a16="http://schemas.microsoft.com/office/drawing/2014/main" id="{3404ED74-DC41-F900-7233-776AD660EE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849" y="532996"/>
            <a:ext cx="5353797" cy="5792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408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85857D7-84EA-D2D5-5365-41FC54AEB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Panel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E0DC470-01F8-7099-AF34-1DBC3989636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Posterama" panose="020B0504020200020000" pitchFamily="34" charset="0"/>
                <a:cs typeface="Posterama" panose="020B0504020200020000" pitchFamily="34" charset="0"/>
              </a:rPr>
              <a:t>Assign Roles</a:t>
            </a:r>
          </a:p>
          <a:p>
            <a:pPr>
              <a:buFont typeface="+mj-lt"/>
              <a:buAutoNum type="arabicPeriod"/>
            </a:pPr>
            <a:r>
              <a:rPr lang="en-US" b="1" dirty="0">
                <a:latin typeface="Posterama" panose="020B0504020200020000" pitchFamily="34" charset="0"/>
                <a:cs typeface="Posterama" panose="020B0504020200020000" pitchFamily="34" charset="0"/>
              </a:rPr>
              <a:t>Panelists</a:t>
            </a:r>
            <a:r>
              <a:rPr lang="en-US" dirty="0">
                <a:latin typeface="Posterama" panose="020B0504020200020000" pitchFamily="34" charset="0"/>
                <a:cs typeface="Posterama" panose="020B0504020200020000" pitchFamily="34" charset="0"/>
              </a:rPr>
              <a:t> (4-6 students):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Posterama" panose="020B0504020200020000" pitchFamily="34" charset="0"/>
                <a:cs typeface="Posterama" panose="020B0504020200020000" pitchFamily="34" charset="0"/>
              </a:rPr>
              <a:t>Split evenly between "Pro-Ban" and "Anti-Ban" perspectives.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Posterama" panose="020B0504020200020000" pitchFamily="34" charset="0"/>
                <a:cs typeface="Posterama" panose="020B0504020200020000" pitchFamily="34" charset="0"/>
              </a:rPr>
              <a:t>Panelists will represent specific stakeholders such as: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US" b="1" dirty="0">
                <a:latin typeface="Posterama" panose="020B0504020200020000" pitchFamily="34" charset="0"/>
                <a:cs typeface="Posterama" panose="020B0504020200020000" pitchFamily="34" charset="0"/>
              </a:rPr>
              <a:t>Government officials</a:t>
            </a:r>
            <a:r>
              <a:rPr lang="en-US" dirty="0">
                <a:latin typeface="Posterama" panose="020B0504020200020000" pitchFamily="34" charset="0"/>
                <a:cs typeface="Posterama" panose="020B0504020200020000" pitchFamily="34" charset="0"/>
              </a:rPr>
              <a:t> (e.g., lawmakers, cybersecurity experts).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US" b="1" dirty="0">
                <a:latin typeface="Posterama" panose="020B0504020200020000" pitchFamily="34" charset="0"/>
                <a:cs typeface="Posterama" panose="020B0504020200020000" pitchFamily="34" charset="0"/>
              </a:rPr>
              <a:t>Business owners</a:t>
            </a:r>
            <a:r>
              <a:rPr lang="en-US" dirty="0">
                <a:latin typeface="Posterama" panose="020B0504020200020000" pitchFamily="34" charset="0"/>
                <a:cs typeface="Posterama" panose="020B0504020200020000" pitchFamily="34" charset="0"/>
              </a:rPr>
              <a:t> (e.g., influencers, marketers).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US" b="1" dirty="0">
                <a:latin typeface="Posterama" panose="020B0504020200020000" pitchFamily="34" charset="0"/>
                <a:cs typeface="Posterama" panose="020B0504020200020000" pitchFamily="34" charset="0"/>
              </a:rPr>
              <a:t>Educators/Parents</a:t>
            </a:r>
            <a:r>
              <a:rPr lang="en-US" dirty="0">
                <a:latin typeface="Posterama" panose="020B0504020200020000" pitchFamily="34" charset="0"/>
                <a:cs typeface="Posterama" panose="020B0504020200020000" pitchFamily="34" charset="0"/>
              </a:rPr>
              <a:t> (concerned about youth mental health).</a:t>
            </a:r>
          </a:p>
          <a:p>
            <a:pPr marL="1143000" lvl="2" indent="-228600">
              <a:buFont typeface="+mj-lt"/>
              <a:buAutoNum type="arabicPeriod"/>
            </a:pPr>
            <a:r>
              <a:rPr lang="en-US" b="1" dirty="0">
                <a:latin typeface="Posterama" panose="020B0504020200020000" pitchFamily="34" charset="0"/>
                <a:cs typeface="Posterama" panose="020B0504020200020000" pitchFamily="34" charset="0"/>
              </a:rPr>
              <a:t>TikTok representatives</a:t>
            </a:r>
            <a:r>
              <a:rPr lang="en-US" dirty="0">
                <a:latin typeface="Posterama" panose="020B0504020200020000" pitchFamily="34" charset="0"/>
                <a:cs typeface="Posterama" panose="020B0504020200020000" pitchFamily="34" charset="0"/>
              </a:rPr>
              <a:t> (advocating for the platform’s benefits).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Posterama" panose="020B0504020200020000" pitchFamily="34" charset="0"/>
                <a:cs typeface="Posterama" panose="020B0504020200020000" pitchFamily="34" charset="0"/>
              </a:rPr>
              <a:t>Assign each student a stakeholder role for authenticity</a:t>
            </a:r>
          </a:p>
          <a:p>
            <a:endParaRPr lang="hr-HR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C6DA7811-53C5-D0CE-F751-EFE422CEFEC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auto">
          <a:xfrm>
            <a:off x="6172200" y="2154637"/>
            <a:ext cx="5902569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sr-Latn-RS" altLang="sr-Latn-R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Moderator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(1 student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or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teacher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Guides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the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discussion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,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enforces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rules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,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and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ensures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equal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participation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Prepares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5-7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thought-provoking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questions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for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the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panel.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sr-Latn-RS" altLang="sr-Latn-RS" sz="18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Audience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(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rest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of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the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class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Act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as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observers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, note-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takers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,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and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questioners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Prepare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follow-up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questions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to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ask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during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sr-Latn-RS" altLang="sr-Latn-R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the</a:t>
            </a: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Q&amp;A segment.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338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11CCB45-8B7E-E12D-BCFF-07E438130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B4B5B0B-1F36-C73E-1304-A63E4F5DE50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Research Topics</a:t>
            </a:r>
          </a:p>
          <a:p>
            <a:r>
              <a:rPr lang="en-US" dirty="0"/>
              <a:t>Each panelist researches their perspective, focusing on: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Data privacy and cybersecurity risks</a:t>
            </a:r>
            <a:r>
              <a:rPr lang="en-US" dirty="0"/>
              <a:t> (Pro-Ban).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Freedom of expression and economic benefits</a:t>
            </a:r>
            <a:r>
              <a:rPr lang="en-US" dirty="0"/>
              <a:t> (Anti-Ban).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Impact on mental health and addiction</a:t>
            </a:r>
            <a:r>
              <a:rPr lang="en-US" dirty="0"/>
              <a:t> (Pro-Ban).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Creative and educational opportunities on TikTok</a:t>
            </a:r>
            <a:r>
              <a:rPr lang="en-US" dirty="0"/>
              <a:t> (Anti-Ban).</a:t>
            </a:r>
          </a:p>
          <a:p>
            <a:endParaRPr lang="hr-HR" dirty="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6E0F85D-EDDB-190E-5D3C-CB44033A3F3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Structure of the Panel Discussion</a:t>
            </a:r>
          </a:p>
          <a:p>
            <a:r>
              <a:rPr lang="en-US" b="1" dirty="0"/>
              <a:t>1. Introduction (5 minutes)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moderator introduces the topic and explains the purpose of the discussion.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Briefly present the structure and ground rules: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Respect all speakers.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Avoid interruptions.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Stick to time limits.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75425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A353479-8017-C6DF-FA7A-729137999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94453E2-DBD0-A7E9-E58D-A29D9AD0A2F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/>
              <a:t> Opening Statements (10 minutes)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Each panelist gets </a:t>
            </a:r>
            <a:r>
              <a:rPr lang="en-US" b="1" dirty="0"/>
              <a:t>1-2 minutes</a:t>
            </a:r>
            <a:r>
              <a:rPr lang="en-US" dirty="0"/>
              <a:t> to present their initial arguments.</a:t>
            </a:r>
          </a:p>
          <a:p>
            <a:pPr marL="0" indent="0">
              <a:buNone/>
            </a:pPr>
            <a:r>
              <a:rPr lang="en-US" b="1" dirty="0"/>
              <a:t>3. Guided Discussion (15 minutes)</a:t>
            </a:r>
          </a:p>
          <a:p>
            <a:r>
              <a:rPr lang="en-US" dirty="0"/>
              <a:t>The moderator poses </a:t>
            </a:r>
            <a:r>
              <a:rPr lang="en-US" b="1" dirty="0"/>
              <a:t>5-7 prepared questions</a:t>
            </a:r>
            <a:r>
              <a:rPr lang="en-US" dirty="0"/>
              <a:t>, such as:</a:t>
            </a:r>
          </a:p>
          <a:p>
            <a:pPr>
              <a:buFont typeface="+mj-lt"/>
              <a:buAutoNum type="arabicPeriod"/>
            </a:pPr>
            <a:r>
              <a:rPr lang="en-US" dirty="0"/>
              <a:t>What are the main security risks associated with TikTok, and are they significant enough to warrant a ban?</a:t>
            </a:r>
          </a:p>
          <a:p>
            <a:pPr>
              <a:buFont typeface="+mj-lt"/>
              <a:buAutoNum type="arabicPeriod"/>
            </a:pPr>
            <a:r>
              <a:rPr lang="en-US" dirty="0"/>
              <a:t>How would banning TikTok affect small businesses, influencers, and the economy?</a:t>
            </a:r>
          </a:p>
          <a:p>
            <a:pPr>
              <a:buFont typeface="+mj-lt"/>
              <a:buAutoNum type="arabicPeriod"/>
            </a:pPr>
            <a:r>
              <a:rPr lang="en-US" dirty="0"/>
              <a:t>What role does TikTok play in shaping youth behavior, and does it need more regulation instead of a ban?</a:t>
            </a:r>
          </a:p>
          <a:p>
            <a:pPr>
              <a:buFont typeface="+mj-lt"/>
              <a:buAutoNum type="arabicPeriod"/>
            </a:pPr>
            <a:r>
              <a:rPr lang="en-US" dirty="0"/>
              <a:t>Is it fair to target TikTok when similar issues exist on other social media platforms?</a:t>
            </a:r>
          </a:p>
          <a:p>
            <a:pPr>
              <a:buFont typeface="+mj-lt"/>
              <a:buAutoNum type="arabicPeriod"/>
            </a:pPr>
            <a:r>
              <a:rPr lang="en-US" dirty="0"/>
              <a:t>How might a ban impact freedom of speech and cultural exchange globally?</a:t>
            </a:r>
          </a:p>
          <a:p>
            <a:r>
              <a:rPr lang="en-US" dirty="0"/>
              <a:t>Each panelist has </a:t>
            </a:r>
            <a:r>
              <a:rPr lang="en-US" b="1" dirty="0"/>
              <a:t>1-2 minutes</a:t>
            </a:r>
            <a:r>
              <a:rPr lang="en-US" dirty="0"/>
              <a:t> to respond to each question. The moderator ensures balanced participation.</a:t>
            </a:r>
          </a:p>
          <a:p>
            <a:endParaRPr lang="hr-HR" dirty="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CD12270-873E-9A52-A91C-2F00AB7D5B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/>
              <a:t>Audience Q&amp;A (10 minutes)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Audience members ask follow-up questions or challenge specific points raised by the panelists.</a:t>
            </a:r>
          </a:p>
          <a:p>
            <a:pPr marL="0" indent="0">
              <a:buNone/>
            </a:pPr>
            <a:r>
              <a:rPr lang="en-US" b="1" dirty="0"/>
              <a:t>5. Closing Statements (5 minutes)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Each panelist has </a:t>
            </a:r>
            <a:r>
              <a:rPr lang="en-US" b="1" dirty="0"/>
              <a:t>1 minute</a:t>
            </a:r>
            <a:r>
              <a:rPr lang="en-US" dirty="0"/>
              <a:t> to summarize their position and final thoughts.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068226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197708B-A36C-520D-EE87-193BB5E25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50A3F2E-BAF1-6D08-E45E-AE399F3B99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Assessment and Feedback</a:t>
            </a:r>
          </a:p>
          <a:p>
            <a:r>
              <a:rPr lang="en-US" b="1" dirty="0"/>
              <a:t>Rubric for Panelists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Content Knowledge</a:t>
            </a:r>
            <a:r>
              <a:rPr lang="en-US" dirty="0"/>
              <a:t> (10 points): Accuracy and depth of arguments.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Clarity and Persuasion</a:t>
            </a:r>
            <a:r>
              <a:rPr lang="en-US" dirty="0"/>
              <a:t> (10 points): Ability to articulate ideas convincingly.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Engagement</a:t>
            </a:r>
            <a:r>
              <a:rPr lang="en-US" dirty="0"/>
              <a:t> (10 points): Responsiveness to questions and peers’ points.</a:t>
            </a:r>
          </a:p>
          <a:p>
            <a:pPr marL="0" indent="0">
              <a:buNone/>
            </a:pPr>
            <a:r>
              <a:rPr lang="en-US" b="1" dirty="0"/>
              <a:t>Rubric for Audience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Participation</a:t>
            </a:r>
            <a:r>
              <a:rPr lang="en-US" dirty="0"/>
              <a:t> (10 points): Quality of questions or notes taken.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Critical Thinking</a:t>
            </a:r>
            <a:r>
              <a:rPr lang="en-US" dirty="0"/>
              <a:t> (10 points): Ability to challenge ideas constructively.</a:t>
            </a:r>
          </a:p>
          <a:p>
            <a:endParaRPr lang="hr-HR" dirty="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0143B31F-122A-9A07-926F-3A4B89E03F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Debrief (5-10 minutes)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Moderator or teacher facilitates a reflective discussion: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What did we learn from different perspectives?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Were there any arguments that changed your opinion?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How does this apply to broader issues like social media regulation or digital ethics?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81689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7E1993-6448-42F8-8FB3-76104F45B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2B1D20-D329-4285-AED2-DABDCE902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016B79-9C59-4CEA-A85C-3E4C8877B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208613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2391C84E-C2EA-44FC-A7D1-FAE3E2850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7B3131A-B518-43E5-A896-E9D654A486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76355E6-7A00-4B30-A47B-80EF0D0D6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7D0B06C-9FFD-42E8-B19F-062C248CD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5291278-5FDA-45C6-B93E-1FA6D9130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F95DF7-BFEE-4791-A691-BAF693F38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7C504F1-5AA9-45F5-9030-22533885A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75999E-3496-4713-8046-AC17DB266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6B91000-D71E-40A8-AA8F-E9BB106A8C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A9D188E-6FDB-47DE-A5FB-728E56BD0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D98C242-C677-4CF5-A189-52C3ADAF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9D7CD7F-137F-42DC-AFFA-52D9B8DF5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E3C1C05-EF55-47B3-B1D8-549116337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E6BE961-4385-4384-B028-D57AA88EF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98288B9-9DC0-41DF-BDC2-329675E14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A97B8C6-FF63-4B6A-913C-50CB2EB7B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3734427-CEE3-45F9-8CDE-7DC289716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5443404-2D71-4E54-86D6-DB0D769AA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C94E908-A14E-4E7A-B4FC-BB9D82FD0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2E257B4-59EA-43CC-A20C-D2755D26B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1037FBF-2F84-4578-9624-4E6D10766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26E3BDC-D7FC-4C7E-9F35-1D05C9D54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4E39965B-216F-478B-8653-0F7B877C0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2116FC6-1CFC-4E87-8431-E7833BFB75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7829DA6-D97C-490E-BEEF-83832787D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495B6D3-A3B6-4636-A210-AFC128284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2462476-3252-49A1-93CE-4FA22B830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E3C18803-7708-483D-8CE3-0992784BB5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8B4024AE-5222-4804-AA42-E7A4C0B970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14FBE75-ECC4-4BB7-92B2-74D6CF686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F7061C60-9F4E-4144-B974-AFB802AF4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1" y="720772"/>
            <a:ext cx="3733078" cy="5531079"/>
          </a:xfrm>
        </p:spPr>
        <p:txBody>
          <a:bodyPr>
            <a:normAutofit/>
          </a:bodyPr>
          <a:lstStyle/>
          <a:p>
            <a:br>
              <a:rPr lang="hr-HR" dirty="0"/>
            </a:br>
            <a:r>
              <a:rPr lang="en-US"/>
              <a:t>Do you agree or disagree with this </a:t>
            </a:r>
            <a:r>
              <a:rPr lang="hr-HR"/>
              <a:t>  </a:t>
            </a:r>
            <a:r>
              <a:rPr lang="en-US"/>
              <a:t>statement?</a:t>
            </a:r>
            <a:br>
              <a:rPr lang="hr-HR"/>
            </a:br>
            <a:endParaRPr lang="hr-HR" dirty="0"/>
          </a:p>
        </p:txBody>
      </p:sp>
      <p:sp>
        <p:nvSpPr>
          <p:cNvPr id="48" name="Flowchart: Document 8">
            <a:extLst>
              <a:ext uri="{FF2B5EF4-FFF2-40B4-BE49-F238E27FC236}">
                <a16:creationId xmlns:a16="http://schemas.microsoft.com/office/drawing/2014/main" id="{6B91DA8E-00B5-4214-AFE5-535E47051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85106" y="-465509"/>
            <a:ext cx="6858001" cy="778901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26328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0 w 21600"/>
              <a:gd name="connsiteY4" fmla="*/ 26328 h 47652"/>
              <a:gd name="connsiteX0" fmla="*/ 56 w 21600"/>
              <a:gd name="connsiteY0" fmla="*/ 98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56 w 21600"/>
              <a:gd name="connsiteY4" fmla="*/ 98 h 47652"/>
              <a:gd name="connsiteX0" fmla="*/ 37 w 21600"/>
              <a:gd name="connsiteY0" fmla="*/ 196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37 w 21600"/>
              <a:gd name="connsiteY4" fmla="*/ 196 h 47652"/>
              <a:gd name="connsiteX0" fmla="*/ 5 w 21606"/>
              <a:gd name="connsiteY0" fmla="*/ 196 h 47652"/>
              <a:gd name="connsiteX1" fmla="*/ 21568 w 21606"/>
              <a:gd name="connsiteY1" fmla="*/ 0 h 47652"/>
              <a:gd name="connsiteX2" fmla="*/ 21606 w 21606"/>
              <a:gd name="connsiteY2" fmla="*/ 43650 h 47652"/>
              <a:gd name="connsiteX3" fmla="*/ 6 w 21606"/>
              <a:gd name="connsiteY3" fmla="*/ 46500 h 47652"/>
              <a:gd name="connsiteX4" fmla="*/ 5 w 21606"/>
              <a:gd name="connsiteY4" fmla="*/ 196 h 47652"/>
              <a:gd name="connsiteX0" fmla="*/ 3 w 21642"/>
              <a:gd name="connsiteY0" fmla="*/ 1 h 47652"/>
              <a:gd name="connsiteX1" fmla="*/ 21604 w 21642"/>
              <a:gd name="connsiteY1" fmla="*/ 0 h 47652"/>
              <a:gd name="connsiteX2" fmla="*/ 21642 w 21642"/>
              <a:gd name="connsiteY2" fmla="*/ 43650 h 47652"/>
              <a:gd name="connsiteX3" fmla="*/ 42 w 21642"/>
              <a:gd name="connsiteY3" fmla="*/ 46500 h 47652"/>
              <a:gd name="connsiteX4" fmla="*/ 3 w 21642"/>
              <a:gd name="connsiteY4" fmla="*/ 1 h 47652"/>
              <a:gd name="connsiteX0" fmla="*/ 3 w 21642"/>
              <a:gd name="connsiteY0" fmla="*/ 0 h 47651"/>
              <a:gd name="connsiteX1" fmla="*/ 21623 w 21642"/>
              <a:gd name="connsiteY1" fmla="*/ 97 h 47651"/>
              <a:gd name="connsiteX2" fmla="*/ 21642 w 21642"/>
              <a:gd name="connsiteY2" fmla="*/ 43649 h 47651"/>
              <a:gd name="connsiteX3" fmla="*/ 42 w 21642"/>
              <a:gd name="connsiteY3" fmla="*/ 46499 h 47651"/>
              <a:gd name="connsiteX4" fmla="*/ 3 w 21642"/>
              <a:gd name="connsiteY4" fmla="*/ 0 h 47651"/>
              <a:gd name="connsiteX0" fmla="*/ 3 w 21642"/>
              <a:gd name="connsiteY0" fmla="*/ 147 h 47798"/>
              <a:gd name="connsiteX1" fmla="*/ 21623 w 21642"/>
              <a:gd name="connsiteY1" fmla="*/ 0 h 47798"/>
              <a:gd name="connsiteX2" fmla="*/ 21642 w 21642"/>
              <a:gd name="connsiteY2" fmla="*/ 43796 h 47798"/>
              <a:gd name="connsiteX3" fmla="*/ 42 w 21642"/>
              <a:gd name="connsiteY3" fmla="*/ 46646 h 47798"/>
              <a:gd name="connsiteX4" fmla="*/ 3 w 21642"/>
              <a:gd name="connsiteY4" fmla="*/ 147 h 47798"/>
              <a:gd name="connsiteX0" fmla="*/ 17 w 21656"/>
              <a:gd name="connsiteY0" fmla="*/ 147 h 47742"/>
              <a:gd name="connsiteX1" fmla="*/ 21637 w 21656"/>
              <a:gd name="connsiteY1" fmla="*/ 0 h 47742"/>
              <a:gd name="connsiteX2" fmla="*/ 21656 w 21656"/>
              <a:gd name="connsiteY2" fmla="*/ 43796 h 47742"/>
              <a:gd name="connsiteX3" fmla="*/ 0 w 21656"/>
              <a:gd name="connsiteY3" fmla="*/ 46582 h 47742"/>
              <a:gd name="connsiteX4" fmla="*/ 17 w 21656"/>
              <a:gd name="connsiteY4" fmla="*/ 147 h 47742"/>
              <a:gd name="connsiteX0" fmla="*/ 17 w 21663"/>
              <a:gd name="connsiteY0" fmla="*/ 73 h 47668"/>
              <a:gd name="connsiteX1" fmla="*/ 21663 w 21663"/>
              <a:gd name="connsiteY1" fmla="*/ 0 h 47668"/>
              <a:gd name="connsiteX2" fmla="*/ 21656 w 21663"/>
              <a:gd name="connsiteY2" fmla="*/ 43722 h 47668"/>
              <a:gd name="connsiteX3" fmla="*/ 0 w 21663"/>
              <a:gd name="connsiteY3" fmla="*/ 46508 h 47668"/>
              <a:gd name="connsiteX4" fmla="*/ 17 w 21663"/>
              <a:gd name="connsiteY4" fmla="*/ 73 h 47668"/>
              <a:gd name="connsiteX0" fmla="*/ 5 w 21671"/>
              <a:gd name="connsiteY0" fmla="*/ 73 h 47668"/>
              <a:gd name="connsiteX1" fmla="*/ 21671 w 21671"/>
              <a:gd name="connsiteY1" fmla="*/ 0 h 47668"/>
              <a:gd name="connsiteX2" fmla="*/ 21664 w 21671"/>
              <a:gd name="connsiteY2" fmla="*/ 43722 h 47668"/>
              <a:gd name="connsiteX3" fmla="*/ 8 w 21671"/>
              <a:gd name="connsiteY3" fmla="*/ 46508 h 47668"/>
              <a:gd name="connsiteX4" fmla="*/ 5 w 21671"/>
              <a:gd name="connsiteY4" fmla="*/ 73 h 47668"/>
              <a:gd name="connsiteX0" fmla="*/ 5 w 21671"/>
              <a:gd name="connsiteY0" fmla="*/ 73 h 47668"/>
              <a:gd name="connsiteX1" fmla="*/ 21671 w 21671"/>
              <a:gd name="connsiteY1" fmla="*/ 0 h 47668"/>
              <a:gd name="connsiteX2" fmla="*/ 21670 w 21671"/>
              <a:gd name="connsiteY2" fmla="*/ 43722 h 47668"/>
              <a:gd name="connsiteX3" fmla="*/ 8 w 21671"/>
              <a:gd name="connsiteY3" fmla="*/ 46508 h 47668"/>
              <a:gd name="connsiteX4" fmla="*/ 5 w 21671"/>
              <a:gd name="connsiteY4" fmla="*/ 73 h 47668"/>
              <a:gd name="connsiteX0" fmla="*/ 4 w 21676"/>
              <a:gd name="connsiteY0" fmla="*/ 0 h 47722"/>
              <a:gd name="connsiteX1" fmla="*/ 21676 w 21676"/>
              <a:gd name="connsiteY1" fmla="*/ 54 h 47722"/>
              <a:gd name="connsiteX2" fmla="*/ 21675 w 21676"/>
              <a:gd name="connsiteY2" fmla="*/ 43776 h 47722"/>
              <a:gd name="connsiteX3" fmla="*/ 13 w 21676"/>
              <a:gd name="connsiteY3" fmla="*/ 46562 h 47722"/>
              <a:gd name="connsiteX4" fmla="*/ 4 w 21676"/>
              <a:gd name="connsiteY4" fmla="*/ 0 h 47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76" h="47722">
                <a:moveTo>
                  <a:pt x="4" y="0"/>
                </a:moveTo>
                <a:lnTo>
                  <a:pt x="21676" y="54"/>
                </a:lnTo>
                <a:cubicBezTo>
                  <a:pt x="21676" y="5828"/>
                  <a:pt x="21675" y="38002"/>
                  <a:pt x="21675" y="43776"/>
                </a:cubicBezTo>
                <a:cubicBezTo>
                  <a:pt x="10875" y="43776"/>
                  <a:pt x="10813" y="50312"/>
                  <a:pt x="13" y="46562"/>
                </a:cubicBezTo>
                <a:cubicBezTo>
                  <a:pt x="32" y="31095"/>
                  <a:pt x="-15" y="15467"/>
                  <a:pt x="4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6CF217C6-C631-345E-3A43-471D26135F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3676361"/>
              </p:ext>
            </p:extLst>
          </p:nvPr>
        </p:nvGraphicFramePr>
        <p:xfrm>
          <a:off x="5165512" y="185047"/>
          <a:ext cx="6831118" cy="6059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4768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1763971-212B-8D78-578D-83B1906D5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Pecha</a:t>
            </a:r>
            <a:r>
              <a:rPr lang="hr-HR" dirty="0"/>
              <a:t> </a:t>
            </a:r>
            <a:r>
              <a:rPr lang="hr-HR" dirty="0" err="1"/>
              <a:t>Kucha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E0D1A8F-4EBE-70EF-286B-09E420E93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Pecha Kucha</a:t>
            </a:r>
            <a:r>
              <a:rPr lang="en-US" dirty="0"/>
              <a:t> (Japanese for "chit-chat") is a fast-paced presentation format where a presenter delivers a total of </a:t>
            </a:r>
            <a:r>
              <a:rPr lang="en-US" b="1" dirty="0"/>
              <a:t>20 slides</a:t>
            </a:r>
            <a:r>
              <a:rPr lang="en-US" dirty="0"/>
              <a:t>, with each slide automatically advancing after </a:t>
            </a:r>
            <a:r>
              <a:rPr lang="en-US" b="1" dirty="0"/>
              <a:t>20 seconds</a:t>
            </a:r>
            <a:r>
              <a:rPr lang="en-US" dirty="0"/>
              <a:t>. This format emphasizes concise storytelling, impactful visuals, and clear, focused communication, making it ideal for exploring complex topics in an engaging and structured way.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98878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7E1993-6448-42F8-8FB3-76104F45B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3FA84C-8729-4FD0-B361-46AE04B43E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2391C84E-C2EA-44FC-A7D1-FAE3E2850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7B3131A-B518-43E5-A896-E9D654A486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76355E6-7A00-4B30-A47B-80EF0D0D6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7D0B06C-9FFD-42E8-B19F-062C248CD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5291278-5FDA-45C6-B93E-1FA6D9130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FF95DF7-BFEE-4791-A691-BAF693F38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7C504F1-5AA9-45F5-9030-22533885A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75999E-3496-4713-8046-AC17DB266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6B91000-D71E-40A8-AA8F-E9BB106A8C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A9D188E-6FDB-47DE-A5FB-728E56BD0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D98C242-C677-4CF5-A189-52C3ADAF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9D7CD7F-137F-42DC-AFFA-52D9B8DF5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E3C1C05-EF55-47B3-B1D8-549116337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E6BE961-4385-4384-B028-D57AA88EF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98288B9-9DC0-41DF-BDC2-329675E14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A97B8C6-FF63-4B6A-913C-50CB2EB7B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3734427-CEE3-45F9-8CDE-7DC289716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5443404-2D71-4E54-86D6-DB0D769AA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C94E908-A14E-4E7A-B4FC-BB9D82FD0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2E257B4-59EA-43CC-A20C-D2755D26B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1037FBF-2F84-4578-9624-4E6D10766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26E3BDC-D7FC-4C7E-9F35-1D05C9D54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4E39965B-216F-478B-8653-0F7B877C0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2116FC6-1CFC-4E87-8431-E7833BFB75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7829DA6-D97C-490E-BEEF-83832787D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9495B6D3-A3B6-4636-A210-AFC128284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A2462476-3252-49A1-93CE-4FA22B830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3C18803-7708-483D-8CE3-0992784BB5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024AE-5222-4804-AA42-E7A4C0B970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414FBE75-ECC4-4BB7-92B2-74D6CF686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F7061C60-9F4E-4144-B974-AFB802AF4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66889F7A-66D9-847C-14D0-062C820AC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0773"/>
            <a:ext cx="10744186" cy="1611710"/>
          </a:xfrm>
        </p:spPr>
        <p:txBody>
          <a:bodyPr>
            <a:normAutofit/>
          </a:bodyPr>
          <a:lstStyle/>
          <a:p>
            <a:r>
              <a:rPr lang="hr-HR">
                <a:solidFill>
                  <a:schemeClr val="tx2">
                    <a:alpha val="80000"/>
                  </a:schemeClr>
                </a:solidFill>
              </a:rPr>
              <a:t>Steps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B97ECD4-67DD-4166-9EC5-5D8834005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6316" y="2403921"/>
            <a:ext cx="11806942" cy="38410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45C9D918-2458-244A-61AE-B50392A4CA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1900172"/>
              </p:ext>
            </p:extLst>
          </p:nvPr>
        </p:nvGraphicFramePr>
        <p:xfrm>
          <a:off x="191105" y="1641995"/>
          <a:ext cx="11763753" cy="4522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99865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7E1993-6448-42F8-8FB3-76104F45B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2B1D20-D329-4285-AED2-DABDCE902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016B79-9C59-4CEA-A85C-3E4C8877B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208613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2391C84E-C2EA-44FC-A7D1-FAE3E2850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7B3131A-B518-43E5-A896-E9D654A486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76355E6-7A00-4B30-A47B-80EF0D0D6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7D0B06C-9FFD-42E8-B19F-062C248CD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5291278-5FDA-45C6-B93E-1FA6D9130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F95DF7-BFEE-4791-A691-BAF693F38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7C504F1-5AA9-45F5-9030-22533885A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75999E-3496-4713-8046-AC17DB266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6B91000-D71E-40A8-AA8F-E9BB106A8C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A9D188E-6FDB-47DE-A5FB-728E56BD0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D98C242-C677-4CF5-A189-52C3ADAF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9D7CD7F-137F-42DC-AFFA-52D9B8DF5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E3C1C05-EF55-47B3-B1D8-549116337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E6BE961-4385-4384-B028-D57AA88EF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98288B9-9DC0-41DF-BDC2-329675E14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A97B8C6-FF63-4B6A-913C-50CB2EB7B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3734427-CEE3-45F9-8CDE-7DC289716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5443404-2D71-4E54-86D6-DB0D769AA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C94E908-A14E-4E7A-B4FC-BB9D82FD0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2E257B4-59EA-43CC-A20C-D2755D26B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1037FBF-2F84-4578-9624-4E6D10766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26E3BDC-D7FC-4C7E-9F35-1D05C9D54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4E39965B-216F-478B-8653-0F7B877C0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2116FC6-1CFC-4E87-8431-E7833BFB75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7829DA6-D97C-490E-BEEF-83832787D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495B6D3-A3B6-4636-A210-AFC128284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2462476-3252-49A1-93CE-4FA22B830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E3C18803-7708-483D-8CE3-0992784BB5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8B4024AE-5222-4804-AA42-E7A4C0B970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14FBE75-ECC4-4BB7-92B2-74D6CF686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F7061C60-9F4E-4144-B974-AFB802AF4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29560AF7-0CE3-620E-E487-488543848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720772"/>
            <a:ext cx="3733078" cy="5531079"/>
          </a:xfrm>
        </p:spPr>
        <p:txBody>
          <a:bodyPr>
            <a:normAutofit/>
          </a:bodyPr>
          <a:lstStyle/>
          <a:p>
            <a:r>
              <a:rPr lang="hr-HR" dirty="0"/>
              <a:t>Plan </a:t>
            </a:r>
            <a:r>
              <a:rPr lang="hr-HR"/>
              <a:t>your</a:t>
            </a:r>
            <a:r>
              <a:rPr lang="hr-HR" dirty="0"/>
              <a:t> </a:t>
            </a:r>
            <a:r>
              <a:rPr lang="hr-HR"/>
              <a:t>content</a:t>
            </a:r>
            <a:endParaRPr lang="hr-HR" dirty="0"/>
          </a:p>
        </p:txBody>
      </p:sp>
      <p:sp>
        <p:nvSpPr>
          <p:cNvPr id="48" name="Flowchart: Document 8">
            <a:extLst>
              <a:ext uri="{FF2B5EF4-FFF2-40B4-BE49-F238E27FC236}">
                <a16:creationId xmlns:a16="http://schemas.microsoft.com/office/drawing/2014/main" id="{6B91DA8E-00B5-4214-AFE5-535E47051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85106" y="-465509"/>
            <a:ext cx="6858001" cy="778901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26328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0 w 21600"/>
              <a:gd name="connsiteY4" fmla="*/ 26328 h 47652"/>
              <a:gd name="connsiteX0" fmla="*/ 56 w 21600"/>
              <a:gd name="connsiteY0" fmla="*/ 98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56 w 21600"/>
              <a:gd name="connsiteY4" fmla="*/ 98 h 47652"/>
              <a:gd name="connsiteX0" fmla="*/ 37 w 21600"/>
              <a:gd name="connsiteY0" fmla="*/ 196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37 w 21600"/>
              <a:gd name="connsiteY4" fmla="*/ 196 h 47652"/>
              <a:gd name="connsiteX0" fmla="*/ 5 w 21606"/>
              <a:gd name="connsiteY0" fmla="*/ 196 h 47652"/>
              <a:gd name="connsiteX1" fmla="*/ 21568 w 21606"/>
              <a:gd name="connsiteY1" fmla="*/ 0 h 47652"/>
              <a:gd name="connsiteX2" fmla="*/ 21606 w 21606"/>
              <a:gd name="connsiteY2" fmla="*/ 43650 h 47652"/>
              <a:gd name="connsiteX3" fmla="*/ 6 w 21606"/>
              <a:gd name="connsiteY3" fmla="*/ 46500 h 47652"/>
              <a:gd name="connsiteX4" fmla="*/ 5 w 21606"/>
              <a:gd name="connsiteY4" fmla="*/ 196 h 47652"/>
              <a:gd name="connsiteX0" fmla="*/ 3 w 21642"/>
              <a:gd name="connsiteY0" fmla="*/ 1 h 47652"/>
              <a:gd name="connsiteX1" fmla="*/ 21604 w 21642"/>
              <a:gd name="connsiteY1" fmla="*/ 0 h 47652"/>
              <a:gd name="connsiteX2" fmla="*/ 21642 w 21642"/>
              <a:gd name="connsiteY2" fmla="*/ 43650 h 47652"/>
              <a:gd name="connsiteX3" fmla="*/ 42 w 21642"/>
              <a:gd name="connsiteY3" fmla="*/ 46500 h 47652"/>
              <a:gd name="connsiteX4" fmla="*/ 3 w 21642"/>
              <a:gd name="connsiteY4" fmla="*/ 1 h 47652"/>
              <a:gd name="connsiteX0" fmla="*/ 3 w 21642"/>
              <a:gd name="connsiteY0" fmla="*/ 0 h 47651"/>
              <a:gd name="connsiteX1" fmla="*/ 21623 w 21642"/>
              <a:gd name="connsiteY1" fmla="*/ 97 h 47651"/>
              <a:gd name="connsiteX2" fmla="*/ 21642 w 21642"/>
              <a:gd name="connsiteY2" fmla="*/ 43649 h 47651"/>
              <a:gd name="connsiteX3" fmla="*/ 42 w 21642"/>
              <a:gd name="connsiteY3" fmla="*/ 46499 h 47651"/>
              <a:gd name="connsiteX4" fmla="*/ 3 w 21642"/>
              <a:gd name="connsiteY4" fmla="*/ 0 h 47651"/>
              <a:gd name="connsiteX0" fmla="*/ 3 w 21642"/>
              <a:gd name="connsiteY0" fmla="*/ 147 h 47798"/>
              <a:gd name="connsiteX1" fmla="*/ 21623 w 21642"/>
              <a:gd name="connsiteY1" fmla="*/ 0 h 47798"/>
              <a:gd name="connsiteX2" fmla="*/ 21642 w 21642"/>
              <a:gd name="connsiteY2" fmla="*/ 43796 h 47798"/>
              <a:gd name="connsiteX3" fmla="*/ 42 w 21642"/>
              <a:gd name="connsiteY3" fmla="*/ 46646 h 47798"/>
              <a:gd name="connsiteX4" fmla="*/ 3 w 21642"/>
              <a:gd name="connsiteY4" fmla="*/ 147 h 47798"/>
              <a:gd name="connsiteX0" fmla="*/ 17 w 21656"/>
              <a:gd name="connsiteY0" fmla="*/ 147 h 47742"/>
              <a:gd name="connsiteX1" fmla="*/ 21637 w 21656"/>
              <a:gd name="connsiteY1" fmla="*/ 0 h 47742"/>
              <a:gd name="connsiteX2" fmla="*/ 21656 w 21656"/>
              <a:gd name="connsiteY2" fmla="*/ 43796 h 47742"/>
              <a:gd name="connsiteX3" fmla="*/ 0 w 21656"/>
              <a:gd name="connsiteY3" fmla="*/ 46582 h 47742"/>
              <a:gd name="connsiteX4" fmla="*/ 17 w 21656"/>
              <a:gd name="connsiteY4" fmla="*/ 147 h 47742"/>
              <a:gd name="connsiteX0" fmla="*/ 17 w 21663"/>
              <a:gd name="connsiteY0" fmla="*/ 73 h 47668"/>
              <a:gd name="connsiteX1" fmla="*/ 21663 w 21663"/>
              <a:gd name="connsiteY1" fmla="*/ 0 h 47668"/>
              <a:gd name="connsiteX2" fmla="*/ 21656 w 21663"/>
              <a:gd name="connsiteY2" fmla="*/ 43722 h 47668"/>
              <a:gd name="connsiteX3" fmla="*/ 0 w 21663"/>
              <a:gd name="connsiteY3" fmla="*/ 46508 h 47668"/>
              <a:gd name="connsiteX4" fmla="*/ 17 w 21663"/>
              <a:gd name="connsiteY4" fmla="*/ 73 h 47668"/>
              <a:gd name="connsiteX0" fmla="*/ 5 w 21671"/>
              <a:gd name="connsiteY0" fmla="*/ 73 h 47668"/>
              <a:gd name="connsiteX1" fmla="*/ 21671 w 21671"/>
              <a:gd name="connsiteY1" fmla="*/ 0 h 47668"/>
              <a:gd name="connsiteX2" fmla="*/ 21664 w 21671"/>
              <a:gd name="connsiteY2" fmla="*/ 43722 h 47668"/>
              <a:gd name="connsiteX3" fmla="*/ 8 w 21671"/>
              <a:gd name="connsiteY3" fmla="*/ 46508 h 47668"/>
              <a:gd name="connsiteX4" fmla="*/ 5 w 21671"/>
              <a:gd name="connsiteY4" fmla="*/ 73 h 47668"/>
              <a:gd name="connsiteX0" fmla="*/ 5 w 21671"/>
              <a:gd name="connsiteY0" fmla="*/ 73 h 47668"/>
              <a:gd name="connsiteX1" fmla="*/ 21671 w 21671"/>
              <a:gd name="connsiteY1" fmla="*/ 0 h 47668"/>
              <a:gd name="connsiteX2" fmla="*/ 21670 w 21671"/>
              <a:gd name="connsiteY2" fmla="*/ 43722 h 47668"/>
              <a:gd name="connsiteX3" fmla="*/ 8 w 21671"/>
              <a:gd name="connsiteY3" fmla="*/ 46508 h 47668"/>
              <a:gd name="connsiteX4" fmla="*/ 5 w 21671"/>
              <a:gd name="connsiteY4" fmla="*/ 73 h 47668"/>
              <a:gd name="connsiteX0" fmla="*/ 4 w 21676"/>
              <a:gd name="connsiteY0" fmla="*/ 0 h 47722"/>
              <a:gd name="connsiteX1" fmla="*/ 21676 w 21676"/>
              <a:gd name="connsiteY1" fmla="*/ 54 h 47722"/>
              <a:gd name="connsiteX2" fmla="*/ 21675 w 21676"/>
              <a:gd name="connsiteY2" fmla="*/ 43776 h 47722"/>
              <a:gd name="connsiteX3" fmla="*/ 13 w 21676"/>
              <a:gd name="connsiteY3" fmla="*/ 46562 h 47722"/>
              <a:gd name="connsiteX4" fmla="*/ 4 w 21676"/>
              <a:gd name="connsiteY4" fmla="*/ 0 h 47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76" h="47722">
                <a:moveTo>
                  <a:pt x="4" y="0"/>
                </a:moveTo>
                <a:lnTo>
                  <a:pt x="21676" y="54"/>
                </a:lnTo>
                <a:cubicBezTo>
                  <a:pt x="21676" y="5828"/>
                  <a:pt x="21675" y="38002"/>
                  <a:pt x="21675" y="43776"/>
                </a:cubicBezTo>
                <a:cubicBezTo>
                  <a:pt x="10875" y="43776"/>
                  <a:pt x="10813" y="50312"/>
                  <a:pt x="13" y="46562"/>
                </a:cubicBezTo>
                <a:cubicBezTo>
                  <a:pt x="32" y="31095"/>
                  <a:pt x="-15" y="15467"/>
                  <a:pt x="4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EEC5A620-CE6C-D141-31F3-5DA571DDE6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8235206"/>
              </p:ext>
            </p:extLst>
          </p:nvPr>
        </p:nvGraphicFramePr>
        <p:xfrm>
          <a:off x="5165512" y="185047"/>
          <a:ext cx="6831118" cy="6059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00396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041AC02-775D-E4C9-BEDF-027059345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Write and Rehearse Your Script</a:t>
            </a:r>
            <a:br>
              <a:rPr lang="en-US" b="1" dirty="0"/>
            </a:br>
            <a:endParaRPr lang="hr-HR" dirty="0"/>
          </a:p>
        </p:txBody>
      </p:sp>
      <p:graphicFrame>
        <p:nvGraphicFramePr>
          <p:cNvPr id="6" name="Rezervirano mjesto sadržaja 2">
            <a:extLst>
              <a:ext uri="{FF2B5EF4-FFF2-40B4-BE49-F238E27FC236}">
                <a16:creationId xmlns:a16="http://schemas.microsoft.com/office/drawing/2014/main" id="{E2FFB8A1-A068-2526-B408-6797958BFD0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825625"/>
          <a:ext cx="1072293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Naslov 1">
            <a:extLst>
              <a:ext uri="{FF2B5EF4-FFF2-40B4-BE49-F238E27FC236}">
                <a16:creationId xmlns:a16="http://schemas.microsoft.com/office/drawing/2014/main" id="{0C2C2C8E-D610-E443-6BFA-E87335047558}"/>
              </a:ext>
            </a:extLst>
          </p:cNvPr>
          <p:cNvSpPr txBox="1">
            <a:spLocks/>
          </p:cNvSpPr>
          <p:nvPr/>
        </p:nvSpPr>
        <p:spPr>
          <a:xfrm>
            <a:off x="457200" y="365124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/>
              <a:t>Write and Rehearse Your Script</a:t>
            </a:r>
            <a:br>
              <a:rPr lang="en-US" b="1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87759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52816C4-2471-43EF-BF87-722CBC3A9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CC3D12-B8AA-47C0-987C-85A8C8E820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208613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7B3131A-B518-43E5-A896-E9D654A486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76355E6-7A00-4B30-A47B-80EF0D0D6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7D0B06C-9FFD-42E8-B19F-062C248CD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5291278-5FDA-45C6-B93E-1FA6D9130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FF95DF7-BFEE-4791-A691-BAF693F38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7C504F1-5AA9-45F5-9030-22533885A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D75999E-3496-4713-8046-AC17DB266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6B91000-D71E-40A8-AA8F-E9BB106A8C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A9D188E-6FDB-47DE-A5FB-728E56BD0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D98C242-C677-4CF5-A189-52C3ADAF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9D7CD7F-137F-42DC-AFFA-52D9B8DF5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E3C1C05-EF55-47B3-B1D8-549116337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E6BE961-4385-4384-B028-D57AA88EF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98288B9-9DC0-41DF-BDC2-329675E14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A97B8C6-FF63-4B6A-913C-50CB2EB7B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734427-CEE3-45F9-8CDE-7DC289716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5443404-2D71-4E54-86D6-DB0D769AA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C94E908-A14E-4E7A-B4FC-BB9D82FD0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2E257B4-59EA-43CC-A20C-D2755D26B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1037FBF-2F84-4578-9624-4E6D10766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26E3BDC-D7FC-4C7E-9F35-1D05C9D54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E39965B-216F-478B-8653-0F7B877C0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2116FC6-1CFC-4E87-8431-E7833BFB75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7829DA6-D97C-490E-BEEF-83832787D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9495B6D3-A3B6-4636-A210-AFC128284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A2462476-3252-49A1-93CE-4FA22B830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3C18803-7708-483D-8CE3-0992784BB5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B4024AE-5222-4804-AA42-E7A4C0B970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414FBE75-ECC4-4BB7-92B2-74D6CF686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7061C60-9F4E-4144-B974-AFB802AF4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2391C84E-C2EA-44FC-A7D1-FAE3E2850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lowchart: Document 8">
            <a:extLst>
              <a:ext uri="{FF2B5EF4-FFF2-40B4-BE49-F238E27FC236}">
                <a16:creationId xmlns:a16="http://schemas.microsoft.com/office/drawing/2014/main" id="{334F573F-FF6A-4EB8-9C66-3D0CBF311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9033" y="2285999"/>
            <a:ext cx="12217645" cy="4571997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26328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0 w 21600"/>
              <a:gd name="connsiteY4" fmla="*/ 26328 h 47652"/>
              <a:gd name="connsiteX0" fmla="*/ 56 w 21600"/>
              <a:gd name="connsiteY0" fmla="*/ 98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56 w 21600"/>
              <a:gd name="connsiteY4" fmla="*/ 98 h 47652"/>
              <a:gd name="connsiteX0" fmla="*/ 37 w 21600"/>
              <a:gd name="connsiteY0" fmla="*/ 196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37 w 21600"/>
              <a:gd name="connsiteY4" fmla="*/ 196 h 47652"/>
              <a:gd name="connsiteX0" fmla="*/ 5 w 21606"/>
              <a:gd name="connsiteY0" fmla="*/ 196 h 47652"/>
              <a:gd name="connsiteX1" fmla="*/ 21568 w 21606"/>
              <a:gd name="connsiteY1" fmla="*/ 0 h 47652"/>
              <a:gd name="connsiteX2" fmla="*/ 21606 w 21606"/>
              <a:gd name="connsiteY2" fmla="*/ 43650 h 47652"/>
              <a:gd name="connsiteX3" fmla="*/ 6 w 21606"/>
              <a:gd name="connsiteY3" fmla="*/ 46500 h 47652"/>
              <a:gd name="connsiteX4" fmla="*/ 5 w 21606"/>
              <a:gd name="connsiteY4" fmla="*/ 196 h 47652"/>
              <a:gd name="connsiteX0" fmla="*/ 3 w 21642"/>
              <a:gd name="connsiteY0" fmla="*/ 1 h 47652"/>
              <a:gd name="connsiteX1" fmla="*/ 21604 w 21642"/>
              <a:gd name="connsiteY1" fmla="*/ 0 h 47652"/>
              <a:gd name="connsiteX2" fmla="*/ 21642 w 21642"/>
              <a:gd name="connsiteY2" fmla="*/ 43650 h 47652"/>
              <a:gd name="connsiteX3" fmla="*/ 42 w 21642"/>
              <a:gd name="connsiteY3" fmla="*/ 46500 h 47652"/>
              <a:gd name="connsiteX4" fmla="*/ 3 w 21642"/>
              <a:gd name="connsiteY4" fmla="*/ 1 h 47652"/>
              <a:gd name="connsiteX0" fmla="*/ 3 w 21642"/>
              <a:gd name="connsiteY0" fmla="*/ 0 h 47651"/>
              <a:gd name="connsiteX1" fmla="*/ 21623 w 21642"/>
              <a:gd name="connsiteY1" fmla="*/ 97 h 47651"/>
              <a:gd name="connsiteX2" fmla="*/ 21642 w 21642"/>
              <a:gd name="connsiteY2" fmla="*/ 43649 h 47651"/>
              <a:gd name="connsiteX3" fmla="*/ 42 w 21642"/>
              <a:gd name="connsiteY3" fmla="*/ 46499 h 47651"/>
              <a:gd name="connsiteX4" fmla="*/ 3 w 21642"/>
              <a:gd name="connsiteY4" fmla="*/ 0 h 47651"/>
              <a:gd name="connsiteX0" fmla="*/ 3 w 21642"/>
              <a:gd name="connsiteY0" fmla="*/ 147 h 47798"/>
              <a:gd name="connsiteX1" fmla="*/ 21623 w 21642"/>
              <a:gd name="connsiteY1" fmla="*/ 0 h 47798"/>
              <a:gd name="connsiteX2" fmla="*/ 21642 w 21642"/>
              <a:gd name="connsiteY2" fmla="*/ 43796 h 47798"/>
              <a:gd name="connsiteX3" fmla="*/ 42 w 21642"/>
              <a:gd name="connsiteY3" fmla="*/ 46646 h 47798"/>
              <a:gd name="connsiteX4" fmla="*/ 3 w 21642"/>
              <a:gd name="connsiteY4" fmla="*/ 147 h 47798"/>
              <a:gd name="connsiteX0" fmla="*/ 17 w 21656"/>
              <a:gd name="connsiteY0" fmla="*/ 147 h 47742"/>
              <a:gd name="connsiteX1" fmla="*/ 21637 w 21656"/>
              <a:gd name="connsiteY1" fmla="*/ 0 h 47742"/>
              <a:gd name="connsiteX2" fmla="*/ 21656 w 21656"/>
              <a:gd name="connsiteY2" fmla="*/ 43796 h 47742"/>
              <a:gd name="connsiteX3" fmla="*/ 0 w 21656"/>
              <a:gd name="connsiteY3" fmla="*/ 46582 h 47742"/>
              <a:gd name="connsiteX4" fmla="*/ 17 w 21656"/>
              <a:gd name="connsiteY4" fmla="*/ 147 h 47742"/>
              <a:gd name="connsiteX0" fmla="*/ 17 w 21663"/>
              <a:gd name="connsiteY0" fmla="*/ 73 h 47668"/>
              <a:gd name="connsiteX1" fmla="*/ 21663 w 21663"/>
              <a:gd name="connsiteY1" fmla="*/ 0 h 47668"/>
              <a:gd name="connsiteX2" fmla="*/ 21656 w 21663"/>
              <a:gd name="connsiteY2" fmla="*/ 43722 h 47668"/>
              <a:gd name="connsiteX3" fmla="*/ 0 w 21663"/>
              <a:gd name="connsiteY3" fmla="*/ 46508 h 47668"/>
              <a:gd name="connsiteX4" fmla="*/ 17 w 21663"/>
              <a:gd name="connsiteY4" fmla="*/ 73 h 47668"/>
              <a:gd name="connsiteX0" fmla="*/ 5 w 21671"/>
              <a:gd name="connsiteY0" fmla="*/ 73 h 47668"/>
              <a:gd name="connsiteX1" fmla="*/ 21671 w 21671"/>
              <a:gd name="connsiteY1" fmla="*/ 0 h 47668"/>
              <a:gd name="connsiteX2" fmla="*/ 21664 w 21671"/>
              <a:gd name="connsiteY2" fmla="*/ 43722 h 47668"/>
              <a:gd name="connsiteX3" fmla="*/ 8 w 21671"/>
              <a:gd name="connsiteY3" fmla="*/ 46508 h 47668"/>
              <a:gd name="connsiteX4" fmla="*/ 5 w 21671"/>
              <a:gd name="connsiteY4" fmla="*/ 73 h 47668"/>
              <a:gd name="connsiteX0" fmla="*/ 5 w 21671"/>
              <a:gd name="connsiteY0" fmla="*/ 73 h 47668"/>
              <a:gd name="connsiteX1" fmla="*/ 21671 w 21671"/>
              <a:gd name="connsiteY1" fmla="*/ 0 h 47668"/>
              <a:gd name="connsiteX2" fmla="*/ 21670 w 21671"/>
              <a:gd name="connsiteY2" fmla="*/ 43722 h 47668"/>
              <a:gd name="connsiteX3" fmla="*/ 8 w 21671"/>
              <a:gd name="connsiteY3" fmla="*/ 46508 h 47668"/>
              <a:gd name="connsiteX4" fmla="*/ 5 w 21671"/>
              <a:gd name="connsiteY4" fmla="*/ 73 h 47668"/>
              <a:gd name="connsiteX0" fmla="*/ 4 w 21676"/>
              <a:gd name="connsiteY0" fmla="*/ 0 h 47722"/>
              <a:gd name="connsiteX1" fmla="*/ 21676 w 21676"/>
              <a:gd name="connsiteY1" fmla="*/ 54 h 47722"/>
              <a:gd name="connsiteX2" fmla="*/ 21675 w 21676"/>
              <a:gd name="connsiteY2" fmla="*/ 43776 h 47722"/>
              <a:gd name="connsiteX3" fmla="*/ 13 w 21676"/>
              <a:gd name="connsiteY3" fmla="*/ 46562 h 47722"/>
              <a:gd name="connsiteX4" fmla="*/ 4 w 21676"/>
              <a:gd name="connsiteY4" fmla="*/ 0 h 47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76" h="47722">
                <a:moveTo>
                  <a:pt x="4" y="0"/>
                </a:moveTo>
                <a:lnTo>
                  <a:pt x="21676" y="54"/>
                </a:lnTo>
                <a:cubicBezTo>
                  <a:pt x="21676" y="5828"/>
                  <a:pt x="21675" y="38002"/>
                  <a:pt x="21675" y="43776"/>
                </a:cubicBezTo>
                <a:cubicBezTo>
                  <a:pt x="10875" y="43776"/>
                  <a:pt x="10813" y="50312"/>
                  <a:pt x="13" y="46562"/>
                </a:cubicBezTo>
                <a:cubicBezTo>
                  <a:pt x="32" y="31095"/>
                  <a:pt x="-15" y="15467"/>
                  <a:pt x="4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4963FCF3-BAAE-02B4-E14D-DFDEF8E03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0773"/>
            <a:ext cx="10744186" cy="1676260"/>
          </a:xfrm>
        </p:spPr>
        <p:txBody>
          <a:bodyPr>
            <a:normAutofit/>
          </a:bodyPr>
          <a:lstStyle/>
          <a:p>
            <a:r>
              <a:rPr lang="en-US" b="1" dirty="0"/>
              <a:t>Tips for a Successful Pecha Kucha</a:t>
            </a:r>
            <a:br>
              <a:rPr lang="en-US" b="1" dirty="0"/>
            </a:br>
            <a:endParaRPr lang="hr-HR" dirty="0"/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D4EC81C7-06F3-C164-5AE1-F5DF5B757E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0450585"/>
              </p:ext>
            </p:extLst>
          </p:nvPr>
        </p:nvGraphicFramePr>
        <p:xfrm>
          <a:off x="457201" y="2834915"/>
          <a:ext cx="10706320" cy="334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77175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52816C4-2471-43EF-BF87-722CBC3A9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CC3D12-B8AA-47C0-987C-85A8C8E820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208613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7B3131A-B518-43E5-A896-E9D654A486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76355E6-7A00-4B30-A47B-80EF0D0D6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7D0B06C-9FFD-42E8-B19F-062C248CD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5291278-5FDA-45C6-B93E-1FA6D9130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FF95DF7-BFEE-4791-A691-BAF693F38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7C504F1-5AA9-45F5-9030-22533885A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D75999E-3496-4713-8046-AC17DB266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6B91000-D71E-40A8-AA8F-E9BB106A8C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A9D188E-6FDB-47DE-A5FB-728E56BD0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D98C242-C677-4CF5-A189-52C3ADAF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9D7CD7F-137F-42DC-AFFA-52D9B8DF5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E3C1C05-EF55-47B3-B1D8-549116337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E6BE961-4385-4384-B028-D57AA88EF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98288B9-9DC0-41DF-BDC2-329675E14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A97B8C6-FF63-4B6A-913C-50CB2EB7B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734427-CEE3-45F9-8CDE-7DC289716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5443404-2D71-4E54-86D6-DB0D769AA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C94E908-A14E-4E7A-B4FC-BB9D82FD0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2E257B4-59EA-43CC-A20C-D2755D26B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1037FBF-2F84-4578-9624-4E6D10766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26E3BDC-D7FC-4C7E-9F35-1D05C9D54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E39965B-216F-478B-8653-0F7B877C0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2116FC6-1CFC-4E87-8431-E7833BFB75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7829DA6-D97C-490E-BEEF-83832787D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9495B6D3-A3B6-4636-A210-AFC128284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A2462476-3252-49A1-93CE-4FA22B830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3C18803-7708-483D-8CE3-0992784BB5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B4024AE-5222-4804-AA42-E7A4C0B970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414FBE75-ECC4-4BB7-92B2-74D6CF686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7061C60-9F4E-4144-B974-AFB802AF4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2391C84E-C2EA-44FC-A7D1-FAE3E2850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lowchart: Document 8">
            <a:extLst>
              <a:ext uri="{FF2B5EF4-FFF2-40B4-BE49-F238E27FC236}">
                <a16:creationId xmlns:a16="http://schemas.microsoft.com/office/drawing/2014/main" id="{334F573F-FF6A-4EB8-9C66-3D0CBF311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9033" y="2285999"/>
            <a:ext cx="12217645" cy="4571997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26328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0 w 21600"/>
              <a:gd name="connsiteY4" fmla="*/ 26328 h 47652"/>
              <a:gd name="connsiteX0" fmla="*/ 56 w 21600"/>
              <a:gd name="connsiteY0" fmla="*/ 98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56 w 21600"/>
              <a:gd name="connsiteY4" fmla="*/ 98 h 47652"/>
              <a:gd name="connsiteX0" fmla="*/ 37 w 21600"/>
              <a:gd name="connsiteY0" fmla="*/ 196 h 47652"/>
              <a:gd name="connsiteX1" fmla="*/ 21562 w 21600"/>
              <a:gd name="connsiteY1" fmla="*/ 0 h 47652"/>
              <a:gd name="connsiteX2" fmla="*/ 21600 w 21600"/>
              <a:gd name="connsiteY2" fmla="*/ 43650 h 47652"/>
              <a:gd name="connsiteX3" fmla="*/ 0 w 21600"/>
              <a:gd name="connsiteY3" fmla="*/ 46500 h 47652"/>
              <a:gd name="connsiteX4" fmla="*/ 37 w 21600"/>
              <a:gd name="connsiteY4" fmla="*/ 196 h 47652"/>
              <a:gd name="connsiteX0" fmla="*/ 5 w 21606"/>
              <a:gd name="connsiteY0" fmla="*/ 196 h 47652"/>
              <a:gd name="connsiteX1" fmla="*/ 21568 w 21606"/>
              <a:gd name="connsiteY1" fmla="*/ 0 h 47652"/>
              <a:gd name="connsiteX2" fmla="*/ 21606 w 21606"/>
              <a:gd name="connsiteY2" fmla="*/ 43650 h 47652"/>
              <a:gd name="connsiteX3" fmla="*/ 6 w 21606"/>
              <a:gd name="connsiteY3" fmla="*/ 46500 h 47652"/>
              <a:gd name="connsiteX4" fmla="*/ 5 w 21606"/>
              <a:gd name="connsiteY4" fmla="*/ 196 h 47652"/>
              <a:gd name="connsiteX0" fmla="*/ 3 w 21642"/>
              <a:gd name="connsiteY0" fmla="*/ 1 h 47652"/>
              <a:gd name="connsiteX1" fmla="*/ 21604 w 21642"/>
              <a:gd name="connsiteY1" fmla="*/ 0 h 47652"/>
              <a:gd name="connsiteX2" fmla="*/ 21642 w 21642"/>
              <a:gd name="connsiteY2" fmla="*/ 43650 h 47652"/>
              <a:gd name="connsiteX3" fmla="*/ 42 w 21642"/>
              <a:gd name="connsiteY3" fmla="*/ 46500 h 47652"/>
              <a:gd name="connsiteX4" fmla="*/ 3 w 21642"/>
              <a:gd name="connsiteY4" fmla="*/ 1 h 47652"/>
              <a:gd name="connsiteX0" fmla="*/ 3 w 21642"/>
              <a:gd name="connsiteY0" fmla="*/ 0 h 47651"/>
              <a:gd name="connsiteX1" fmla="*/ 21623 w 21642"/>
              <a:gd name="connsiteY1" fmla="*/ 97 h 47651"/>
              <a:gd name="connsiteX2" fmla="*/ 21642 w 21642"/>
              <a:gd name="connsiteY2" fmla="*/ 43649 h 47651"/>
              <a:gd name="connsiteX3" fmla="*/ 42 w 21642"/>
              <a:gd name="connsiteY3" fmla="*/ 46499 h 47651"/>
              <a:gd name="connsiteX4" fmla="*/ 3 w 21642"/>
              <a:gd name="connsiteY4" fmla="*/ 0 h 47651"/>
              <a:gd name="connsiteX0" fmla="*/ 3 w 21642"/>
              <a:gd name="connsiteY0" fmla="*/ 147 h 47798"/>
              <a:gd name="connsiteX1" fmla="*/ 21623 w 21642"/>
              <a:gd name="connsiteY1" fmla="*/ 0 h 47798"/>
              <a:gd name="connsiteX2" fmla="*/ 21642 w 21642"/>
              <a:gd name="connsiteY2" fmla="*/ 43796 h 47798"/>
              <a:gd name="connsiteX3" fmla="*/ 42 w 21642"/>
              <a:gd name="connsiteY3" fmla="*/ 46646 h 47798"/>
              <a:gd name="connsiteX4" fmla="*/ 3 w 21642"/>
              <a:gd name="connsiteY4" fmla="*/ 147 h 47798"/>
              <a:gd name="connsiteX0" fmla="*/ 17 w 21656"/>
              <a:gd name="connsiteY0" fmla="*/ 147 h 47742"/>
              <a:gd name="connsiteX1" fmla="*/ 21637 w 21656"/>
              <a:gd name="connsiteY1" fmla="*/ 0 h 47742"/>
              <a:gd name="connsiteX2" fmla="*/ 21656 w 21656"/>
              <a:gd name="connsiteY2" fmla="*/ 43796 h 47742"/>
              <a:gd name="connsiteX3" fmla="*/ 0 w 21656"/>
              <a:gd name="connsiteY3" fmla="*/ 46582 h 47742"/>
              <a:gd name="connsiteX4" fmla="*/ 17 w 21656"/>
              <a:gd name="connsiteY4" fmla="*/ 147 h 47742"/>
              <a:gd name="connsiteX0" fmla="*/ 17 w 21663"/>
              <a:gd name="connsiteY0" fmla="*/ 73 h 47668"/>
              <a:gd name="connsiteX1" fmla="*/ 21663 w 21663"/>
              <a:gd name="connsiteY1" fmla="*/ 0 h 47668"/>
              <a:gd name="connsiteX2" fmla="*/ 21656 w 21663"/>
              <a:gd name="connsiteY2" fmla="*/ 43722 h 47668"/>
              <a:gd name="connsiteX3" fmla="*/ 0 w 21663"/>
              <a:gd name="connsiteY3" fmla="*/ 46508 h 47668"/>
              <a:gd name="connsiteX4" fmla="*/ 17 w 21663"/>
              <a:gd name="connsiteY4" fmla="*/ 73 h 47668"/>
              <a:gd name="connsiteX0" fmla="*/ 5 w 21671"/>
              <a:gd name="connsiteY0" fmla="*/ 73 h 47668"/>
              <a:gd name="connsiteX1" fmla="*/ 21671 w 21671"/>
              <a:gd name="connsiteY1" fmla="*/ 0 h 47668"/>
              <a:gd name="connsiteX2" fmla="*/ 21664 w 21671"/>
              <a:gd name="connsiteY2" fmla="*/ 43722 h 47668"/>
              <a:gd name="connsiteX3" fmla="*/ 8 w 21671"/>
              <a:gd name="connsiteY3" fmla="*/ 46508 h 47668"/>
              <a:gd name="connsiteX4" fmla="*/ 5 w 21671"/>
              <a:gd name="connsiteY4" fmla="*/ 73 h 47668"/>
              <a:gd name="connsiteX0" fmla="*/ 5 w 21671"/>
              <a:gd name="connsiteY0" fmla="*/ 73 h 47668"/>
              <a:gd name="connsiteX1" fmla="*/ 21671 w 21671"/>
              <a:gd name="connsiteY1" fmla="*/ 0 h 47668"/>
              <a:gd name="connsiteX2" fmla="*/ 21670 w 21671"/>
              <a:gd name="connsiteY2" fmla="*/ 43722 h 47668"/>
              <a:gd name="connsiteX3" fmla="*/ 8 w 21671"/>
              <a:gd name="connsiteY3" fmla="*/ 46508 h 47668"/>
              <a:gd name="connsiteX4" fmla="*/ 5 w 21671"/>
              <a:gd name="connsiteY4" fmla="*/ 73 h 47668"/>
              <a:gd name="connsiteX0" fmla="*/ 4 w 21676"/>
              <a:gd name="connsiteY0" fmla="*/ 0 h 47722"/>
              <a:gd name="connsiteX1" fmla="*/ 21676 w 21676"/>
              <a:gd name="connsiteY1" fmla="*/ 54 h 47722"/>
              <a:gd name="connsiteX2" fmla="*/ 21675 w 21676"/>
              <a:gd name="connsiteY2" fmla="*/ 43776 h 47722"/>
              <a:gd name="connsiteX3" fmla="*/ 13 w 21676"/>
              <a:gd name="connsiteY3" fmla="*/ 46562 h 47722"/>
              <a:gd name="connsiteX4" fmla="*/ 4 w 21676"/>
              <a:gd name="connsiteY4" fmla="*/ 0 h 47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76" h="47722">
                <a:moveTo>
                  <a:pt x="4" y="0"/>
                </a:moveTo>
                <a:lnTo>
                  <a:pt x="21676" y="54"/>
                </a:lnTo>
                <a:cubicBezTo>
                  <a:pt x="21676" y="5828"/>
                  <a:pt x="21675" y="38002"/>
                  <a:pt x="21675" y="43776"/>
                </a:cubicBezTo>
                <a:cubicBezTo>
                  <a:pt x="10875" y="43776"/>
                  <a:pt x="10813" y="50312"/>
                  <a:pt x="13" y="46562"/>
                </a:cubicBezTo>
                <a:cubicBezTo>
                  <a:pt x="32" y="31095"/>
                  <a:pt x="-15" y="15467"/>
                  <a:pt x="4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30BA4E75-243B-9C68-4734-267FF10BA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0773"/>
            <a:ext cx="10744186" cy="1676260"/>
          </a:xfrm>
        </p:spPr>
        <p:txBody>
          <a:bodyPr>
            <a:normAutofit/>
          </a:bodyPr>
          <a:lstStyle/>
          <a:p>
            <a:r>
              <a:rPr lang="en-US" b="1" dirty="0"/>
              <a:t>Example Slide Breakdown</a:t>
            </a:r>
            <a:br>
              <a:rPr lang="en-US" b="1" dirty="0"/>
            </a:br>
            <a:endParaRPr lang="hr-HR" dirty="0"/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1A0EE85E-3D68-430C-0A2F-57BFF5566A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388223"/>
              </p:ext>
            </p:extLst>
          </p:nvPr>
        </p:nvGraphicFramePr>
        <p:xfrm>
          <a:off x="457201" y="2834915"/>
          <a:ext cx="10706320" cy="334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3879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507AA8-FAC9-5253-ACC3-BBB3724D4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>
                <a:cs typeface="Posterama"/>
              </a:rPr>
              <a:t>Pecha</a:t>
            </a:r>
            <a:r>
              <a:rPr lang="hr-HR" dirty="0">
                <a:cs typeface="Posterama"/>
              </a:rPr>
              <a:t> </a:t>
            </a:r>
            <a:r>
              <a:rPr lang="hr-HR" dirty="0" err="1">
                <a:cs typeface="Posterama"/>
              </a:rPr>
              <a:t>Kucha</a:t>
            </a:r>
            <a:r>
              <a:rPr lang="hr-HR" dirty="0">
                <a:cs typeface="Posterama"/>
              </a:rPr>
              <a:t> </a:t>
            </a:r>
            <a:r>
              <a:rPr lang="hr-HR" dirty="0" err="1">
                <a:cs typeface="Posterama"/>
              </a:rPr>
              <a:t>Rubric</a:t>
            </a:r>
            <a:endParaRPr lang="hr-HR" dirty="0" err="1"/>
          </a:p>
        </p:txBody>
      </p:sp>
      <p:pic>
        <p:nvPicPr>
          <p:cNvPr id="4" name="Content Placeholder 3" descr="A qr code with black squares&#10;&#10;AI-generated content may be incorrect.">
            <a:extLst>
              <a:ext uri="{FF2B5EF4-FFF2-40B4-BE49-F238E27FC236}">
                <a16:creationId xmlns:a16="http://schemas.microsoft.com/office/drawing/2014/main" id="{790ACA18-7EB5-BC82-C883-F7E5FE2CCD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61266" y="1943894"/>
            <a:ext cx="4114800" cy="4114800"/>
          </a:xfrm>
        </p:spPr>
      </p:pic>
    </p:spTree>
    <p:extLst>
      <p:ext uri="{BB962C8B-B14F-4D97-AF65-F5344CB8AC3E}">
        <p14:creationId xmlns:p14="http://schemas.microsoft.com/office/powerpoint/2010/main" val="3775460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7E1993-6448-42F8-8FB3-76104F45B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BED9C4-BC33-43BE-B249-F24C980CA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2391C84E-C2EA-44FC-A7D1-FAE3E2850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7B3131A-B518-43E5-A896-E9D654A486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76355E6-7A00-4B30-A47B-80EF0D0D6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7D0B06C-9FFD-42E8-B19F-062C248CD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5291278-5FDA-45C6-B93E-1FA6D9130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FF95DF7-BFEE-4791-A691-BAF693F38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7C504F1-5AA9-45F5-9030-22533885A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75999E-3496-4713-8046-AC17DB266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6B91000-D71E-40A8-AA8F-E9BB106A8C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A9D188E-6FDB-47DE-A5FB-728E56BD0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D98C242-C677-4CF5-A189-52C3ADAF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9D7CD7F-137F-42DC-AFFA-52D9B8DF5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E3C1C05-EF55-47B3-B1D8-549116337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E6BE961-4385-4384-B028-D57AA88EF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98288B9-9DC0-41DF-BDC2-329675E14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A97B8C6-FF63-4B6A-913C-50CB2EB7B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3734427-CEE3-45F9-8CDE-7DC289716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5443404-2D71-4E54-86D6-DB0D769AA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C94E908-A14E-4E7A-B4FC-BB9D82FD0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2E257B4-59EA-43CC-A20C-D2755D26B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1037FBF-2F84-4578-9624-4E6D10766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26E3BDC-D7FC-4C7E-9F35-1D05C9D54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4E39965B-216F-478B-8653-0F7B877C0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2116FC6-1CFC-4E87-8431-E7833BFB75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7829DA6-D97C-490E-BEEF-83832787D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9495B6D3-A3B6-4636-A210-AFC128284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A2462476-3252-49A1-93CE-4FA22B830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3C18803-7708-483D-8CE3-0992784BB5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024AE-5222-4804-AA42-E7A4C0B970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414FBE75-ECC4-4BB7-92B2-74D6CF686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F7061C60-9F4E-4144-B974-AFB802AF4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7F967C7-7BA3-732E-6685-F656A2D01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0772"/>
            <a:ext cx="5553737" cy="5531079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2">
                    <a:alpha val="80000"/>
                  </a:schemeClr>
                </a:solidFill>
                <a:cs typeface="Posterama"/>
              </a:rPr>
              <a:t>Multi-faceted Speaking Activity </a:t>
            </a:r>
            <a:endParaRPr lang="en-US">
              <a:solidFill>
                <a:schemeClr val="tx2">
                  <a:alpha val="80000"/>
                </a:schemeClr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7C32FE0-E14A-4F1C-B5CD-173456FE44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9156" y="168275"/>
            <a:ext cx="5821785" cy="607667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A2E306C-5559-F2AC-15AE-33CE2F7599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3460152"/>
              </p:ext>
            </p:extLst>
          </p:nvPr>
        </p:nvGraphicFramePr>
        <p:xfrm>
          <a:off x="6203470" y="152400"/>
          <a:ext cx="5793159" cy="6092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9027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127B7-4A02-4812-93BA-B332A9FCC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Posterama"/>
              </a:rPr>
              <a:t>Outcomes</a:t>
            </a:r>
            <a:endParaRPr lang="en-US" dirty="0"/>
          </a:p>
        </p:txBody>
      </p:sp>
      <p:graphicFrame>
        <p:nvGraphicFramePr>
          <p:cNvPr id="55" name="Content Placeholder 2">
            <a:extLst>
              <a:ext uri="{FF2B5EF4-FFF2-40B4-BE49-F238E27FC236}">
                <a16:creationId xmlns:a16="http://schemas.microsoft.com/office/drawing/2014/main" id="{AC13FCD3-4659-02A8-D88C-5D2BB9B8D24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825625"/>
          <a:ext cx="1072293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0626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Warm-up</a:t>
            </a:r>
            <a:r>
              <a:rPr lang="hr-HR" dirty="0"/>
              <a:t> </a:t>
            </a:r>
            <a:r>
              <a:rPr lang="hr-HR" dirty="0" err="1"/>
              <a:t>Activity:Debating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AI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2"/>
              </a:rPr>
              <a:t>https://www.debate-devil.com/en</a:t>
            </a:r>
            <a:endParaRPr lang="hr-HR" dirty="0"/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323" y="2431362"/>
            <a:ext cx="6293356" cy="3771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096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D2FAFC-0BF8-C347-62B1-7C2249EF2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Debating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0183CFD-E5F4-2D0C-8B33-1032D0A87F1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In this activity you’re going to take part in a debate</a:t>
            </a:r>
            <a:r>
              <a:rPr lang="hr-HR" dirty="0">
                <a:latin typeface="+mj-lt"/>
              </a:rPr>
              <a:t>.</a:t>
            </a:r>
            <a:endParaRPr lang="en-US" dirty="0">
              <a:latin typeface="+mj-lt"/>
            </a:endParaRPr>
          </a:p>
          <a:p>
            <a:endParaRPr lang="hr-HR" dirty="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13284940-870C-F550-8CFE-B37702B5688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Debating is a great way to practice several skills such as working together with classmates; finding, evaluating and discussing information; and asking questions, agreeing, and disagreeing</a:t>
            </a:r>
            <a:r>
              <a:rPr lang="hr-HR" dirty="0">
                <a:latin typeface="+mj-lt"/>
              </a:rPr>
              <a:t>.</a:t>
            </a:r>
            <a:endParaRPr lang="en-US" dirty="0">
              <a:latin typeface="+mj-lt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96226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8F2B576-028C-BCD0-63D8-565AC6BC8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Outline</a:t>
            </a:r>
            <a:endParaRPr lang="hr-HR" dirty="0"/>
          </a:p>
        </p:txBody>
      </p:sp>
      <p:graphicFrame>
        <p:nvGraphicFramePr>
          <p:cNvPr id="6" name="Rezervirano mjesto sadržaja 2">
            <a:extLst>
              <a:ext uri="{FF2B5EF4-FFF2-40B4-BE49-F238E27FC236}">
                <a16:creationId xmlns:a16="http://schemas.microsoft.com/office/drawing/2014/main" id="{736219B1-58E2-637F-D1A4-6D90DBD0E360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457200" y="1825625"/>
          <a:ext cx="5562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FD74983B-F6F5-A3AF-8852-7BC55F371D4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2800" dirty="0">
                <a:solidFill>
                  <a:schemeClr val="tx2"/>
                </a:solidFill>
              </a:rPr>
              <a:t>FOR Team: Find information and prepare arguments with evidence on why young people should be allowed to use </a:t>
            </a:r>
            <a:r>
              <a:rPr lang="hr-HR" sz="2800" dirty="0">
                <a:solidFill>
                  <a:schemeClr val="tx2"/>
                </a:solidFill>
              </a:rPr>
              <a:t>Tik-Tok</a:t>
            </a:r>
          </a:p>
          <a:p>
            <a:pPr lvl="0"/>
            <a:r>
              <a:rPr lang="hr-HR" sz="2800" dirty="0">
                <a:solidFill>
                  <a:schemeClr val="tx2"/>
                </a:solidFill>
              </a:rPr>
              <a:t>AGAINST Team: </a:t>
            </a:r>
            <a:r>
              <a:rPr lang="hr-HR" sz="2800" dirty="0" err="1">
                <a:solidFill>
                  <a:schemeClr val="tx2"/>
                </a:solidFill>
              </a:rPr>
              <a:t>Find</a:t>
            </a:r>
            <a:r>
              <a:rPr lang="hr-HR" sz="2800" dirty="0">
                <a:solidFill>
                  <a:schemeClr val="tx2"/>
                </a:solidFill>
              </a:rPr>
              <a:t> </a:t>
            </a:r>
            <a:r>
              <a:rPr lang="hr-HR" sz="2800" dirty="0" err="1">
                <a:solidFill>
                  <a:schemeClr val="tx2"/>
                </a:solidFill>
              </a:rPr>
              <a:t>information</a:t>
            </a:r>
            <a:r>
              <a:rPr lang="hr-HR" sz="2800" dirty="0">
                <a:solidFill>
                  <a:schemeClr val="tx2"/>
                </a:solidFill>
              </a:rPr>
              <a:t> </a:t>
            </a:r>
            <a:r>
              <a:rPr lang="hr-HR" sz="2800" dirty="0" err="1">
                <a:solidFill>
                  <a:schemeClr val="tx2"/>
                </a:solidFill>
              </a:rPr>
              <a:t>and</a:t>
            </a:r>
            <a:r>
              <a:rPr lang="hr-HR" sz="2800" dirty="0">
                <a:solidFill>
                  <a:schemeClr val="tx2"/>
                </a:solidFill>
              </a:rPr>
              <a:t> </a:t>
            </a:r>
            <a:r>
              <a:rPr lang="hr-HR" sz="2800" dirty="0" err="1">
                <a:solidFill>
                  <a:schemeClr val="tx2"/>
                </a:solidFill>
              </a:rPr>
              <a:t>prepare</a:t>
            </a:r>
            <a:r>
              <a:rPr lang="hr-HR" sz="2800" dirty="0">
                <a:solidFill>
                  <a:schemeClr val="tx2"/>
                </a:solidFill>
              </a:rPr>
              <a:t> </a:t>
            </a:r>
            <a:r>
              <a:rPr lang="hr-HR" sz="2800" dirty="0" err="1">
                <a:solidFill>
                  <a:schemeClr val="tx2"/>
                </a:solidFill>
              </a:rPr>
              <a:t>arguments</a:t>
            </a:r>
            <a:r>
              <a:rPr lang="hr-HR" sz="2800" dirty="0">
                <a:solidFill>
                  <a:schemeClr val="tx2"/>
                </a:solidFill>
              </a:rPr>
              <a:t> </a:t>
            </a:r>
            <a:r>
              <a:rPr lang="hr-HR" sz="2800" dirty="0" err="1">
                <a:solidFill>
                  <a:schemeClr val="tx2"/>
                </a:solidFill>
              </a:rPr>
              <a:t>with</a:t>
            </a:r>
            <a:r>
              <a:rPr lang="hr-HR" sz="2800" dirty="0">
                <a:solidFill>
                  <a:schemeClr val="tx2"/>
                </a:solidFill>
              </a:rPr>
              <a:t> </a:t>
            </a:r>
            <a:r>
              <a:rPr lang="hr-HR" sz="2800" dirty="0" err="1">
                <a:solidFill>
                  <a:schemeClr val="tx2"/>
                </a:solidFill>
              </a:rPr>
              <a:t>evidence</a:t>
            </a:r>
            <a:r>
              <a:rPr lang="hr-HR" sz="2800" dirty="0">
                <a:solidFill>
                  <a:schemeClr val="tx2"/>
                </a:solidFill>
              </a:rPr>
              <a:t> on </a:t>
            </a:r>
            <a:r>
              <a:rPr lang="hr-HR" sz="2800" dirty="0" err="1">
                <a:solidFill>
                  <a:schemeClr val="tx2"/>
                </a:solidFill>
              </a:rPr>
              <a:t>why</a:t>
            </a:r>
            <a:r>
              <a:rPr lang="hr-HR" sz="2800" dirty="0">
                <a:solidFill>
                  <a:schemeClr val="tx2"/>
                </a:solidFill>
              </a:rPr>
              <a:t> </a:t>
            </a:r>
            <a:r>
              <a:rPr lang="hr-HR" sz="2800" dirty="0" err="1">
                <a:solidFill>
                  <a:schemeClr val="tx2"/>
                </a:solidFill>
              </a:rPr>
              <a:t>young</a:t>
            </a:r>
            <a:r>
              <a:rPr lang="hr-HR" sz="2800" dirty="0">
                <a:solidFill>
                  <a:schemeClr val="tx2"/>
                </a:solidFill>
              </a:rPr>
              <a:t> </a:t>
            </a:r>
            <a:r>
              <a:rPr lang="hr-HR" sz="2800" dirty="0" err="1">
                <a:solidFill>
                  <a:schemeClr val="tx2"/>
                </a:solidFill>
              </a:rPr>
              <a:t>people</a:t>
            </a:r>
            <a:r>
              <a:rPr lang="hr-HR" sz="2800" dirty="0">
                <a:solidFill>
                  <a:schemeClr val="tx2"/>
                </a:solidFill>
              </a:rPr>
              <a:t> </a:t>
            </a:r>
            <a:r>
              <a:rPr lang="hr-HR" sz="2800" dirty="0" err="1">
                <a:solidFill>
                  <a:schemeClr val="tx2"/>
                </a:solidFill>
              </a:rPr>
              <a:t>should</a:t>
            </a:r>
            <a:r>
              <a:rPr lang="hr-HR" sz="2800" dirty="0">
                <a:solidFill>
                  <a:schemeClr val="tx2"/>
                </a:solidFill>
              </a:rPr>
              <a:t> NOT </a:t>
            </a:r>
            <a:r>
              <a:rPr lang="hr-HR" sz="2800" dirty="0" err="1">
                <a:solidFill>
                  <a:schemeClr val="tx2"/>
                </a:solidFill>
              </a:rPr>
              <a:t>be</a:t>
            </a:r>
            <a:r>
              <a:rPr lang="hr-HR" sz="2800" dirty="0">
                <a:solidFill>
                  <a:schemeClr val="tx2"/>
                </a:solidFill>
              </a:rPr>
              <a:t> </a:t>
            </a:r>
            <a:r>
              <a:rPr lang="hr-HR" sz="2800" dirty="0" err="1">
                <a:solidFill>
                  <a:schemeClr val="tx2"/>
                </a:solidFill>
              </a:rPr>
              <a:t>allowed</a:t>
            </a:r>
            <a:r>
              <a:rPr lang="hr-HR" sz="2800" dirty="0">
                <a:solidFill>
                  <a:schemeClr val="tx2"/>
                </a:solidFill>
              </a:rPr>
              <a:t> to use Tik-Tok</a:t>
            </a:r>
            <a:endParaRPr lang="en-US" sz="2800" dirty="0">
              <a:solidFill>
                <a:schemeClr val="tx2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40844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Handouts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>
                <a:latin typeface="+mj-lt"/>
              </a:rPr>
              <a:t>Vocabulary</a:t>
            </a:r>
            <a:r>
              <a:rPr lang="hr-HR" dirty="0">
                <a:latin typeface="+mj-lt"/>
              </a:rPr>
              <a:t> for Tik Tok Debate  </a:t>
            </a:r>
          </a:p>
          <a:p>
            <a:endParaRPr lang="hr-HR" dirty="0"/>
          </a:p>
          <a:p>
            <a:endParaRPr lang="hr-HR" dirty="0"/>
          </a:p>
          <a:p>
            <a:r>
              <a:rPr lang="hr-HR" dirty="0" err="1">
                <a:latin typeface="+mj-lt"/>
              </a:rPr>
              <a:t>Expressions</a:t>
            </a:r>
            <a:r>
              <a:rPr lang="hr-HR" dirty="0">
                <a:latin typeface="+mj-lt"/>
              </a:rPr>
              <a:t> for Research </a:t>
            </a:r>
            <a:r>
              <a:rPr lang="hr-HR" dirty="0" err="1">
                <a:latin typeface="+mj-lt"/>
              </a:rPr>
              <a:t>and</a:t>
            </a:r>
            <a:r>
              <a:rPr lang="hr-HR" dirty="0">
                <a:latin typeface="+mj-lt"/>
              </a:rPr>
              <a:t> Debate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7417" y="1350169"/>
            <a:ext cx="1752600" cy="175260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7417" y="3341261"/>
            <a:ext cx="1752600" cy="1752600"/>
          </a:xfrm>
          <a:prstGeom prst="rect">
            <a:avLst/>
          </a:prstGeom>
        </p:spPr>
      </p:pic>
      <p:sp>
        <p:nvSpPr>
          <p:cNvPr id="7" name="Rectangle 1">
            <a:extLst>
              <a:ext uri="{FF2B5EF4-FFF2-40B4-BE49-F238E27FC236}">
                <a16:creationId xmlns:a16="http://schemas.microsoft.com/office/drawing/2014/main" id="{1F04462C-C5DB-79C7-9A14-C996B8665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62" y="5228401"/>
            <a:ext cx="12430041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Review</a:t>
            </a:r>
            <a:r>
              <a:rPr kumimoji="0" lang="sr-Latn-RS" altLang="sr-Latn-R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 </a:t>
            </a:r>
            <a:r>
              <a:rPr kumimoji="0" lang="sr-Latn-RS" altLang="sr-Latn-R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the</a:t>
            </a:r>
            <a:r>
              <a:rPr kumimoji="0" lang="sr-Latn-RS" altLang="sr-Latn-R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 </a:t>
            </a:r>
            <a:r>
              <a:rPr kumimoji="0" lang="sr-Latn-RS" altLang="sr-Latn-R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language</a:t>
            </a:r>
            <a:r>
              <a:rPr kumimoji="0" lang="sr-Latn-RS" altLang="sr-Latn-R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 </a:t>
            </a:r>
            <a:r>
              <a:rPr kumimoji="0" lang="sr-Latn-RS" altLang="sr-Latn-R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used</a:t>
            </a:r>
            <a:r>
              <a:rPr kumimoji="0" lang="sr-Latn-RS" altLang="sr-Latn-R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 in </a:t>
            </a:r>
            <a:r>
              <a:rPr kumimoji="0" lang="sr-Latn-RS" altLang="sr-Latn-R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the</a:t>
            </a:r>
            <a:r>
              <a:rPr kumimoji="0" lang="sr-Latn-RS" altLang="sr-Latn-R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 </a:t>
            </a:r>
            <a:r>
              <a:rPr kumimoji="0" lang="sr-Latn-RS" altLang="sr-Latn-R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handouts</a:t>
            </a:r>
            <a:r>
              <a:rPr kumimoji="0" lang="sr-Latn-RS" altLang="sr-Latn-R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 </a:t>
            </a:r>
            <a:r>
              <a:rPr kumimoji="0" lang="sr-Latn-RS" altLang="sr-Latn-R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and</a:t>
            </a:r>
            <a:r>
              <a:rPr kumimoji="0" lang="sr-Latn-RS" altLang="sr-Latn-R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 </a:t>
            </a:r>
            <a:r>
              <a:rPr kumimoji="0" lang="sr-Latn-RS" altLang="sr-Latn-R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make</a:t>
            </a:r>
            <a:r>
              <a:rPr kumimoji="0" lang="sr-Latn-RS" altLang="sr-Latn-R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 a note </a:t>
            </a:r>
            <a:r>
              <a:rPr kumimoji="0" lang="sr-Latn-RS" altLang="sr-Latn-R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of</a:t>
            </a:r>
            <a:r>
              <a:rPr kumimoji="0" lang="sr-Latn-RS" altLang="sr-Latn-R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 </a:t>
            </a:r>
            <a:r>
              <a:rPr kumimoji="0" lang="sr-Latn-RS" altLang="sr-Latn-R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any</a:t>
            </a:r>
            <a:r>
              <a:rPr kumimoji="0" lang="sr-Latn-RS" altLang="sr-Latn-R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 </a:t>
            </a:r>
            <a:r>
              <a:rPr kumimoji="0" lang="sr-Latn-RS" altLang="sr-Latn-R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new</a:t>
            </a:r>
            <a:endParaRPr lang="sr-Latn-RS" altLang="sr-Latn-RS" sz="2800" dirty="0">
              <a:solidFill>
                <a:schemeClr val="bg1"/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terms</a:t>
            </a:r>
            <a:r>
              <a:rPr kumimoji="0" lang="sr-Latn-RS" altLang="sr-Latn-R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 </a:t>
            </a:r>
            <a:r>
              <a:rPr kumimoji="0" lang="sr-Latn-RS" altLang="sr-Latn-R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or</a:t>
            </a:r>
            <a:r>
              <a:rPr kumimoji="0" lang="sr-Latn-RS" altLang="sr-Latn-R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 </a:t>
            </a:r>
            <a:r>
              <a:rPr kumimoji="0" lang="sr-Latn-RS" altLang="sr-Latn-R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phrases</a:t>
            </a:r>
            <a:r>
              <a:rPr kumimoji="0" lang="sr-Latn-RS" altLang="sr-Latn-R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 </a:t>
            </a:r>
            <a:r>
              <a:rPr kumimoji="0" lang="sr-Latn-RS" altLang="sr-Latn-R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you</a:t>
            </a:r>
            <a:r>
              <a:rPr kumimoji="0" lang="sr-Latn-RS" altLang="sr-Latn-R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 </a:t>
            </a:r>
            <a:r>
              <a:rPr kumimoji="0" lang="sr-Latn-RS" altLang="sr-Latn-R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come</a:t>
            </a:r>
            <a:r>
              <a:rPr kumimoji="0" lang="sr-Latn-RS" altLang="sr-Latn-R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 </a:t>
            </a:r>
            <a:r>
              <a:rPr kumimoji="0" lang="sr-Latn-RS" altLang="sr-Latn-R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across</a:t>
            </a:r>
            <a:r>
              <a:rPr kumimoji="0" lang="sr-Latn-RS" altLang="sr-Latn-R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 </a:t>
            </a:r>
            <a:r>
              <a:rPr kumimoji="0" lang="sr-Latn-RS" altLang="sr-Latn-R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during</a:t>
            </a:r>
            <a:r>
              <a:rPr kumimoji="0" lang="sr-Latn-RS" altLang="sr-Latn-R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 </a:t>
            </a:r>
            <a:r>
              <a:rPr kumimoji="0" lang="sr-Latn-RS" altLang="sr-Latn-R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your</a:t>
            </a:r>
            <a:r>
              <a:rPr kumimoji="0" lang="sr-Latn-RS" altLang="sr-Latn-R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 </a:t>
            </a:r>
            <a:r>
              <a:rPr kumimoji="0" lang="sr-Latn-RS" altLang="sr-Latn-R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research</a:t>
            </a:r>
            <a:r>
              <a:rPr kumimoji="0" lang="sr-Latn-RS" altLang="sr-Latn-R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4481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E7E1993-6448-42F8-8FB3-76104F45B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BED9C4-BC33-43BE-B249-F24C980CA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2391C84E-C2EA-44FC-A7D1-FAE3E2850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08102" y="-284146"/>
            <a:ext cx="568289" cy="568289"/>
          </a:xfrm>
          <a:prstGeom prst="rtTriangle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7B3131A-B518-43E5-A896-E9D654A486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76355E6-7A00-4B30-A47B-80EF0D0D6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7D0B06C-9FFD-42E8-B19F-062C248CD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5291278-5FDA-45C6-B93E-1FA6D9130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FF95DF7-BFEE-4791-A691-BAF693F38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7C504F1-5AA9-45F5-9030-22533885A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75999E-3496-4713-8046-AC17DB266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6B91000-D71E-40A8-AA8F-E9BB106A8C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A9D188E-6FDB-47DE-A5FB-728E56BD0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D98C242-C677-4CF5-A189-52C3ADAF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9D7CD7F-137F-42DC-AFFA-52D9B8DF5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E3C1C05-EF55-47B3-B1D8-549116337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E6BE961-4385-4384-B028-D57AA88EF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98288B9-9DC0-41DF-BDC2-329675E14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A97B8C6-FF63-4B6A-913C-50CB2EB7B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3734427-CEE3-45F9-8CDE-7DC289716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5443404-2D71-4E54-86D6-DB0D769AA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C94E908-A14E-4E7A-B4FC-BB9D82FD0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2E257B4-59EA-43CC-A20C-D2755D26B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1037FBF-2F84-4578-9624-4E6D107666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26E3BDC-D7FC-4C7E-9F35-1D05C9D54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4E39965B-216F-478B-8653-0F7B877C0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2116FC6-1CFC-4E87-8431-E7833BFB75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7829DA6-D97C-490E-BEEF-83832787DE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9495B6D3-A3B6-4636-A210-AFC128284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A2462476-3252-49A1-93CE-4FA22B830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3C18803-7708-483D-8CE3-0992784BB5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024AE-5222-4804-AA42-E7A4C0B970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414FBE75-ECC4-4BB7-92B2-74D6CF686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F7061C60-9F4E-4144-B974-AFB802AF4C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FBE2910-8D42-69B6-0160-B32BD00EB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20772"/>
            <a:ext cx="5553737" cy="5531079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2">
                    <a:alpha val="80000"/>
                  </a:schemeClr>
                </a:solidFill>
                <a:cs typeface="Posterama"/>
              </a:rPr>
              <a:t>Debate with a twist</a:t>
            </a:r>
            <a:endParaRPr lang="en-US">
              <a:solidFill>
                <a:schemeClr val="tx2">
                  <a:alpha val="80000"/>
                </a:schemeClr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7C32FE0-E14A-4F1C-B5CD-173456FE44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9156" y="168275"/>
            <a:ext cx="5821785" cy="607667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20CCFF13-298C-68DC-8083-A38F206903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991009"/>
              </p:ext>
            </p:extLst>
          </p:nvPr>
        </p:nvGraphicFramePr>
        <p:xfrm>
          <a:off x="6203470" y="152400"/>
          <a:ext cx="5793159" cy="6092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6759816"/>
      </p:ext>
    </p:extLst>
  </p:cSld>
  <p:clrMapOvr>
    <a:masterClrMapping/>
  </p:clrMapOvr>
</p:sld>
</file>

<file path=ppt/theme/theme1.xml><?xml version="1.0" encoding="utf-8"?>
<a:theme xmlns:a="http://schemas.openxmlformats.org/drawingml/2006/main" name="Sine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1618</Words>
  <Application>Microsoft Office PowerPoint</Application>
  <PresentationFormat>Widescreen</PresentationFormat>
  <Paragraphs>185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SineVTI</vt:lpstr>
      <vt:lpstr>Speaking activity -Ban or Not:Tik Tok?</vt:lpstr>
      <vt:lpstr> Do you agree or disagree with this   statement? </vt:lpstr>
      <vt:lpstr>Multi-faceted Speaking Activity </vt:lpstr>
      <vt:lpstr>Outcomes</vt:lpstr>
      <vt:lpstr>Warm-up Activity:Debating with AI</vt:lpstr>
      <vt:lpstr>Debating</vt:lpstr>
      <vt:lpstr>Outline</vt:lpstr>
      <vt:lpstr>Handouts</vt:lpstr>
      <vt:lpstr>Debate with a twist</vt:lpstr>
      <vt:lpstr>Assessment</vt:lpstr>
      <vt:lpstr>Lesson Outline (Socratic Seminar)</vt:lpstr>
      <vt:lpstr>Socratic Seminar</vt:lpstr>
      <vt:lpstr>Socratic seminar</vt:lpstr>
      <vt:lpstr>Assessment and feedback</vt:lpstr>
      <vt:lpstr>PowerPoint Presentation</vt:lpstr>
      <vt:lpstr>Panel</vt:lpstr>
      <vt:lpstr>PowerPoint Presentation</vt:lpstr>
      <vt:lpstr>PowerPoint Presentation</vt:lpstr>
      <vt:lpstr>PowerPoint Presentation</vt:lpstr>
      <vt:lpstr>Pecha Kucha</vt:lpstr>
      <vt:lpstr>Steps</vt:lpstr>
      <vt:lpstr>Plan your content</vt:lpstr>
      <vt:lpstr>Write and Rehearse Your Script </vt:lpstr>
      <vt:lpstr>Tips for a Successful Pecha Kucha </vt:lpstr>
      <vt:lpstr>Example Slide Breakdown </vt:lpstr>
      <vt:lpstr>Pecha Kucha Rubric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-</dc:creator>
  <cp:lastModifiedBy>Dajana Jelavic</cp:lastModifiedBy>
  <cp:revision>220</cp:revision>
  <dcterms:created xsi:type="dcterms:W3CDTF">2024-10-25T16:05:24Z</dcterms:created>
  <dcterms:modified xsi:type="dcterms:W3CDTF">2025-04-18T16:55:02Z</dcterms:modified>
</cp:coreProperties>
</file>