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4" r:id="rId3"/>
    <p:sldId id="273" r:id="rId4"/>
    <p:sldId id="276" r:id="rId5"/>
    <p:sldId id="269" r:id="rId6"/>
    <p:sldId id="264" r:id="rId7"/>
    <p:sldId id="277" r:id="rId8"/>
    <p:sldId id="281" r:id="rId9"/>
    <p:sldId id="280" r:id="rId10"/>
    <p:sldId id="275" r:id="rId11"/>
    <p:sldId id="282" r:id="rId12"/>
    <p:sldId id="266" r:id="rId13"/>
    <p:sldId id="267" r:id="rId14"/>
    <p:sldId id="279" r:id="rId15"/>
    <p:sldId id="257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FF"/>
    <a:srgbClr val="FF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79EEB-0854-4CE4-ADA9-7315903A8FD2}" v="628" dt="2021-07-28T11:03:02.996"/>
    <p1510:client id="{44FB4803-10B4-478F-9144-A607DA955D43}" v="25" dt="2021-07-28T10:15:29.709"/>
    <p1510:client id="{DCA7AAC4-7EFF-4DF5-A359-4F97A8D02D1A}" v="245" dt="2021-07-28T14:19:23.589"/>
    <p1510:client id="{FF6302D5-D07E-4075-81A3-8794F9859CB7}" v="721" dt="2021-07-28T13:27:29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477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jana JELAVIC" userId="c16221df4d740f08" providerId="Windows Live" clId="Web-{DCA7AAC4-7EFF-4DF5-A359-4F97A8D02D1A}"/>
    <pc:docChg chg="addSld delSld modSld">
      <pc:chgData name="Dajana JELAVIC" userId="c16221df4d740f08" providerId="Windows Live" clId="Web-{DCA7AAC4-7EFF-4DF5-A359-4F97A8D02D1A}" dt="2021-07-28T14:19:23.589" v="391" actId="14100"/>
      <pc:docMkLst>
        <pc:docMk/>
      </pc:docMkLst>
      <pc:sldChg chg="modNotes">
        <pc:chgData name="Dajana JELAVIC" userId="c16221df4d740f08" providerId="Windows Live" clId="Web-{DCA7AAC4-7EFF-4DF5-A359-4F97A8D02D1A}" dt="2021-07-28T14:11:07.516" v="282"/>
        <pc:sldMkLst>
          <pc:docMk/>
          <pc:sldMk cId="4182892017" sldId="257"/>
        </pc:sldMkLst>
      </pc:sldChg>
      <pc:sldChg chg="del">
        <pc:chgData name="Dajana JELAVIC" userId="c16221df4d740f08" providerId="Windows Live" clId="Web-{DCA7AAC4-7EFF-4DF5-A359-4F97A8D02D1A}" dt="2021-07-28T13:47:04.455" v="101"/>
        <pc:sldMkLst>
          <pc:docMk/>
          <pc:sldMk cId="3528668757" sldId="262"/>
        </pc:sldMkLst>
      </pc:sldChg>
      <pc:sldChg chg="modSp mod setBg">
        <pc:chgData name="Dajana JELAVIC" userId="c16221df4d740f08" providerId="Windows Live" clId="Web-{DCA7AAC4-7EFF-4DF5-A359-4F97A8D02D1A}" dt="2021-07-28T14:06:27.120" v="172" actId="14100"/>
        <pc:sldMkLst>
          <pc:docMk/>
          <pc:sldMk cId="770600238" sldId="265"/>
        </pc:sldMkLst>
        <pc:spChg chg="mod">
          <ac:chgData name="Dajana JELAVIC" userId="c16221df4d740f08" providerId="Windows Live" clId="Web-{DCA7AAC4-7EFF-4DF5-A359-4F97A8D02D1A}" dt="2021-07-28T14:05:01.571" v="163" actId="1076"/>
          <ac:spMkLst>
            <pc:docMk/>
            <pc:sldMk cId="770600238" sldId="265"/>
            <ac:spMk id="5" creationId="{00000000-0000-0000-0000-000000000000}"/>
          </ac:spMkLst>
        </pc:spChg>
        <pc:spChg chg="mod">
          <ac:chgData name="Dajana JELAVIC" userId="c16221df4d740f08" providerId="Windows Live" clId="Web-{DCA7AAC4-7EFF-4DF5-A359-4F97A8D02D1A}" dt="2021-07-28T14:06:27.120" v="172" actId="14100"/>
          <ac:spMkLst>
            <pc:docMk/>
            <pc:sldMk cId="770600238" sldId="265"/>
            <ac:spMk id="6" creationId="{00000000-0000-0000-0000-000000000000}"/>
          </ac:spMkLst>
        </pc:spChg>
        <pc:spChg chg="mod">
          <ac:chgData name="Dajana JELAVIC" userId="c16221df4d740f08" providerId="Windows Live" clId="Web-{DCA7AAC4-7EFF-4DF5-A359-4F97A8D02D1A}" dt="2021-07-28T14:05:39.775" v="167" actId="1076"/>
          <ac:spMkLst>
            <pc:docMk/>
            <pc:sldMk cId="770600238" sldId="265"/>
            <ac:spMk id="7" creationId="{00000000-0000-0000-0000-000000000000}"/>
          </ac:spMkLst>
        </pc:spChg>
        <pc:spChg chg="mod">
          <ac:chgData name="Dajana JELAVIC" userId="c16221df4d740f08" providerId="Windows Live" clId="Web-{DCA7AAC4-7EFF-4DF5-A359-4F97A8D02D1A}" dt="2021-07-28T14:06:13.635" v="171" actId="14100"/>
          <ac:spMkLst>
            <pc:docMk/>
            <pc:sldMk cId="770600238" sldId="265"/>
            <ac:spMk id="8" creationId="{00000000-0000-0000-0000-000000000000}"/>
          </ac:spMkLst>
        </pc:spChg>
        <pc:spChg chg="mod">
          <ac:chgData name="Dajana JELAVIC" userId="c16221df4d740f08" providerId="Windows Live" clId="Web-{DCA7AAC4-7EFF-4DF5-A359-4F97A8D02D1A}" dt="2021-07-28T14:05:12.743" v="164" actId="1076"/>
          <ac:spMkLst>
            <pc:docMk/>
            <pc:sldMk cId="770600238" sldId="265"/>
            <ac:spMk id="11" creationId="{00000000-0000-0000-0000-000000000000}"/>
          </ac:spMkLst>
        </pc:spChg>
        <pc:spChg chg="mod">
          <ac:chgData name="Dajana JELAVIC" userId="c16221df4d740f08" providerId="Windows Live" clId="Web-{DCA7AAC4-7EFF-4DF5-A359-4F97A8D02D1A}" dt="2021-07-28T14:05:49.478" v="169" actId="14100"/>
          <ac:spMkLst>
            <pc:docMk/>
            <pc:sldMk cId="770600238" sldId="265"/>
            <ac:spMk id="12" creationId="{00000000-0000-0000-0000-000000000000}"/>
          </ac:spMkLst>
        </pc:spChg>
        <pc:spChg chg="mod">
          <ac:chgData name="Dajana JELAVIC" userId="c16221df4d740f08" providerId="Windows Live" clId="Web-{DCA7AAC4-7EFF-4DF5-A359-4F97A8D02D1A}" dt="2021-07-28T14:00:02.065" v="140" actId="1076"/>
          <ac:spMkLst>
            <pc:docMk/>
            <pc:sldMk cId="770600238" sldId="265"/>
            <ac:spMk id="13" creationId="{00000000-0000-0000-0000-000000000000}"/>
          </ac:spMkLst>
        </pc:spChg>
        <pc:spChg chg="mod">
          <ac:chgData name="Dajana JELAVIC" userId="c16221df4d740f08" providerId="Windows Live" clId="Web-{DCA7AAC4-7EFF-4DF5-A359-4F97A8D02D1A}" dt="2021-07-28T14:04:26.180" v="160" actId="1076"/>
          <ac:spMkLst>
            <pc:docMk/>
            <pc:sldMk cId="770600238" sldId="265"/>
            <ac:spMk id="14" creationId="{00000000-0000-0000-0000-000000000000}"/>
          </ac:spMkLst>
        </pc:spChg>
      </pc:sldChg>
      <pc:sldChg chg="addSp delSp modSp mod setBg">
        <pc:chgData name="Dajana JELAVIC" userId="c16221df4d740f08" providerId="Windows Live" clId="Web-{DCA7AAC4-7EFF-4DF5-A359-4F97A8D02D1A}" dt="2021-07-28T14:19:23.589" v="391" actId="14100"/>
        <pc:sldMkLst>
          <pc:docMk/>
          <pc:sldMk cId="1475287176" sldId="270"/>
        </pc:sldMkLst>
        <pc:spChg chg="del">
          <ac:chgData name="Dajana JELAVIC" userId="c16221df4d740f08" providerId="Windows Live" clId="Web-{DCA7AAC4-7EFF-4DF5-A359-4F97A8D02D1A}" dt="2021-07-28T14:15:16.474" v="358"/>
          <ac:spMkLst>
            <pc:docMk/>
            <pc:sldMk cId="1475287176" sldId="270"/>
            <ac:spMk id="2" creationId="{00000000-0000-0000-0000-000000000000}"/>
          </ac:spMkLst>
        </pc:spChg>
        <pc:spChg chg="del">
          <ac:chgData name="Dajana JELAVIC" userId="c16221df4d740f08" providerId="Windows Live" clId="Web-{DCA7AAC4-7EFF-4DF5-A359-4F97A8D02D1A}" dt="2021-07-28T14:15:16.474" v="358"/>
          <ac:spMkLst>
            <pc:docMk/>
            <pc:sldMk cId="1475287176" sldId="270"/>
            <ac:spMk id="3" creationId="{00000000-0000-0000-0000-000000000000}"/>
          </ac:spMkLst>
        </pc:spChg>
        <pc:spChg chg="add mod ord">
          <ac:chgData name="Dajana JELAVIC" userId="c16221df4d740f08" providerId="Windows Live" clId="Web-{DCA7AAC4-7EFF-4DF5-A359-4F97A8D02D1A}" dt="2021-07-28T14:19:23.589" v="391" actId="14100"/>
          <ac:spMkLst>
            <pc:docMk/>
            <pc:sldMk cId="1475287176" sldId="270"/>
            <ac:spMk id="5" creationId="{00D4E225-AB06-42CE-909D-AA75D620FCB0}"/>
          </ac:spMkLst>
        </pc:spChg>
        <pc:spChg chg="add del">
          <ac:chgData name="Dajana JELAVIC" userId="c16221df4d740f08" providerId="Windows Live" clId="Web-{DCA7AAC4-7EFF-4DF5-A359-4F97A8D02D1A}" dt="2021-07-28T14:18:16.713" v="381"/>
          <ac:spMkLst>
            <pc:docMk/>
            <pc:sldMk cId="1475287176" sldId="270"/>
            <ac:spMk id="71" creationId="{42A4FC2C-047E-45A5-965D-8E1E3BF09BC6}"/>
          </ac:spMkLst>
        </pc:spChg>
        <pc:spChg chg="add">
          <ac:chgData name="Dajana JELAVIC" userId="c16221df4d740f08" providerId="Windows Live" clId="Web-{DCA7AAC4-7EFF-4DF5-A359-4F97A8D02D1A}" dt="2021-07-28T14:18:16.713" v="381"/>
          <ac:spMkLst>
            <pc:docMk/>
            <pc:sldMk cId="1475287176" sldId="270"/>
            <ac:spMk id="73" creationId="{04812C46-200A-4DEB-A05E-3ED6C68C2387}"/>
          </ac:spMkLst>
        </pc:spChg>
        <pc:spChg chg="add">
          <ac:chgData name="Dajana JELAVIC" userId="c16221df4d740f08" providerId="Windows Live" clId="Web-{DCA7AAC4-7EFF-4DF5-A359-4F97A8D02D1A}" dt="2021-07-28T14:18:16.713" v="381"/>
          <ac:spMkLst>
            <pc:docMk/>
            <pc:sldMk cId="1475287176" sldId="270"/>
            <ac:spMk id="74" creationId="{D1EA859B-E555-4109-94F3-6700E046E008}"/>
          </ac:spMkLst>
        </pc:spChg>
        <pc:spChg chg="add del">
          <ac:chgData name="Dajana JELAVIC" userId="c16221df4d740f08" providerId="Windows Live" clId="Web-{DCA7AAC4-7EFF-4DF5-A359-4F97A8D02D1A}" dt="2021-07-28T14:18:16.697" v="380"/>
          <ac:spMkLst>
            <pc:docMk/>
            <pc:sldMk cId="1475287176" sldId="270"/>
            <ac:spMk id="76" creationId="{F13C74B1-5B17-4795-BED0-7140497B445A}"/>
          </ac:spMkLst>
        </pc:spChg>
        <pc:spChg chg="add del">
          <ac:chgData name="Dajana JELAVIC" userId="c16221df4d740f08" providerId="Windows Live" clId="Web-{DCA7AAC4-7EFF-4DF5-A359-4F97A8D02D1A}" dt="2021-07-28T14:18:16.697" v="380"/>
          <ac:spMkLst>
            <pc:docMk/>
            <pc:sldMk cId="1475287176" sldId="270"/>
            <ac:spMk id="78" creationId="{D4974D33-8DC5-464E-8C6D-BE58F0669C17}"/>
          </ac:spMkLst>
        </pc:spChg>
        <pc:picChg chg="add mod">
          <ac:chgData name="Dajana JELAVIC" userId="c16221df4d740f08" providerId="Windows Live" clId="Web-{DCA7AAC4-7EFF-4DF5-A359-4F97A8D02D1A}" dt="2021-07-28T14:18:16.713" v="381"/>
          <ac:picMkLst>
            <pc:docMk/>
            <pc:sldMk cId="1475287176" sldId="270"/>
            <ac:picMk id="6" creationId="{3C39A60E-AE2E-437E-A6B9-DE53008E9857}"/>
          </ac:picMkLst>
        </pc:picChg>
        <pc:picChg chg="add del mod">
          <ac:chgData name="Dajana JELAVIC" userId="c16221df4d740f08" providerId="Windows Live" clId="Web-{DCA7AAC4-7EFF-4DF5-A359-4F97A8D02D1A}" dt="2021-07-28T14:15:31.490" v="360"/>
          <ac:picMkLst>
            <pc:docMk/>
            <pc:sldMk cId="1475287176" sldId="270"/>
            <ac:picMk id="1026" creationId="{00000000-0000-0000-0000-000000000000}"/>
          </ac:picMkLst>
        </pc:picChg>
        <pc:picChg chg="add del mod replId">
          <ac:chgData name="Dajana JELAVIC" userId="c16221df4d740f08" providerId="Windows Live" clId="Web-{DCA7AAC4-7EFF-4DF5-A359-4F97A8D02D1A}" dt="2021-07-28T14:15:16.474" v="358"/>
          <ac:picMkLst>
            <pc:docMk/>
            <pc:sldMk cId="1475287176" sldId="270"/>
            <ac:picMk id="1028" creationId="{00000000-0000-0000-0000-000000000000}"/>
          </ac:picMkLst>
        </pc:picChg>
      </pc:sldChg>
      <pc:sldChg chg="modNotes">
        <pc:chgData name="Dajana JELAVIC" userId="c16221df4d740f08" providerId="Windows Live" clId="Web-{DCA7AAC4-7EFF-4DF5-A359-4F97A8D02D1A}" dt="2021-07-28T14:13:10.019" v="353"/>
        <pc:sldMkLst>
          <pc:docMk/>
          <pc:sldMk cId="387352612" sldId="273"/>
        </pc:sldMkLst>
      </pc:sldChg>
      <pc:sldChg chg="addSp delSp modSp new mod setBg addAnim modNotes">
        <pc:chgData name="Dajana JELAVIC" userId="c16221df4d740f08" providerId="Windows Live" clId="Web-{DCA7AAC4-7EFF-4DF5-A359-4F97A8D02D1A}" dt="2021-07-28T14:11:43.126" v="311"/>
        <pc:sldMkLst>
          <pc:docMk/>
          <pc:sldMk cId="3078992017" sldId="274"/>
        </pc:sldMkLst>
        <pc:spChg chg="mod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2" creationId="{054BD8C3-10B2-4F09-9B19-6C2B18E01BE4}"/>
          </ac:spMkLst>
        </pc:spChg>
        <pc:spChg chg="add del">
          <ac:chgData name="Dajana JELAVIC" userId="c16221df4d740f08" providerId="Windows Live" clId="Web-{DCA7AAC4-7EFF-4DF5-A359-4F97A8D02D1A}" dt="2021-07-28T13:44:41.670" v="40"/>
          <ac:spMkLst>
            <pc:docMk/>
            <pc:sldMk cId="3078992017" sldId="274"/>
            <ac:spMk id="3" creationId="{48DA759A-4B1A-4FCD-9A85-2C401FC0342A}"/>
          </ac:spMkLst>
        </pc:spChg>
        <pc:spChg chg="add del mod">
          <ac:chgData name="Dajana JELAVIC" userId="c16221df4d740f08" providerId="Windows Live" clId="Web-{DCA7AAC4-7EFF-4DF5-A359-4F97A8D02D1A}" dt="2021-07-28T13:39:51.617" v="21"/>
          <ac:spMkLst>
            <pc:docMk/>
            <pc:sldMk cId="3078992017" sldId="274"/>
            <ac:spMk id="4" creationId="{3291753D-707E-4A92-8BD2-14A5D82941F6}"/>
          </ac:spMkLst>
        </pc:spChg>
        <pc:spChg chg="add mod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6" creationId="{FE59BBE9-A51A-4BB9-955E-2B5103D43B2F}"/>
          </ac:spMkLst>
        </pc:spChg>
        <pc:spChg chg="add mod">
          <ac:chgData name="Dajana JELAVIC" userId="c16221df4d740f08" providerId="Windows Live" clId="Web-{DCA7AAC4-7EFF-4DF5-A359-4F97A8D02D1A}" dt="2021-07-28T13:49:39.677" v="135" actId="1076"/>
          <ac:spMkLst>
            <pc:docMk/>
            <pc:sldMk cId="3078992017" sldId="274"/>
            <ac:spMk id="7" creationId="{41B3A2C5-F14C-42B6-9F56-367E95E1C72E}"/>
          </ac:spMkLst>
        </pc:spChg>
        <pc:spChg chg="add del">
          <ac:chgData name="Dajana JELAVIC" userId="c16221df4d740f08" providerId="Windows Live" clId="Web-{DCA7AAC4-7EFF-4DF5-A359-4F97A8D02D1A}" dt="2021-07-28T13:39:55.414" v="22"/>
          <ac:spMkLst>
            <pc:docMk/>
            <pc:sldMk cId="3078992017" sldId="274"/>
            <ac:spMk id="9" creationId="{0E91F5CA-B392-444C-88E3-BF5BAAEBDEB0}"/>
          </ac:spMkLst>
        </pc:spChg>
        <pc:spChg chg="add del">
          <ac:chgData name="Dajana JELAVIC" userId="c16221df4d740f08" providerId="Windows Live" clId="Web-{DCA7AAC4-7EFF-4DF5-A359-4F97A8D02D1A}" dt="2021-07-28T13:39:55.414" v="22"/>
          <ac:spMkLst>
            <pc:docMk/>
            <pc:sldMk cId="3078992017" sldId="274"/>
            <ac:spMk id="11" creationId="{0459807F-B6FA-44D3-9A53-C55B6B56884A}"/>
          </ac:spMkLst>
        </pc:spChg>
        <pc:spChg chg="add del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12" creationId="{1A3C89F8-0D2F-47FF-B903-151248265F47}"/>
          </ac:spMkLst>
        </pc:spChg>
        <pc:spChg chg="add del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14" creationId="{C5CB530E-515E-412C-9DF1-5F8FFBD6F383}"/>
          </ac:spMkLst>
        </pc:spChg>
        <pc:spChg chg="add del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16" creationId="{712D4376-A578-4FF1-94FC-245E7A6A489F}"/>
          </ac:spMkLst>
        </pc:spChg>
        <pc:spChg chg="add del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18" creationId="{AEA7509D-F04F-40CB-A0B3-EEF16499CC9F}"/>
          </ac:spMkLst>
        </pc:spChg>
        <pc:spChg chg="add del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22" creationId="{508BEF50-7B1E-49A4-BC19-5F4F1D755E64}"/>
          </ac:spMkLst>
        </pc:spChg>
        <pc:spChg chg="add del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24" creationId="{3FBAD350-5664-4811-A208-657FB882D350}"/>
          </ac:spMkLst>
        </pc:spChg>
        <pc:spChg chg="add del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26" creationId="{C39ADB8F-D187-49D7-BDCF-C1B6DC727068}"/>
          </ac:spMkLst>
        </pc:spChg>
        <pc:spChg chg="add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31" creationId="{327D73B4-9F5C-4A64-A179-51B9500CB8B5}"/>
          </ac:spMkLst>
        </pc:spChg>
        <pc:spChg chg="add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33" creationId="{C1F06963-6374-4B48-844F-071A9BAAAE02}"/>
          </ac:spMkLst>
        </pc:spChg>
        <pc:spChg chg="add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35" creationId="{6CB927A4-E432-4310-9CD5-E89FF5063179}"/>
          </ac:spMkLst>
        </pc:spChg>
        <pc:spChg chg="add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37" creationId="{1453BF6C-B012-48B7-B4E8-6D7AC7C27D02}"/>
          </ac:spMkLst>
        </pc:spChg>
        <pc:spChg chg="add">
          <ac:chgData name="Dajana JELAVIC" userId="c16221df4d740f08" providerId="Windows Live" clId="Web-{DCA7AAC4-7EFF-4DF5-A359-4F97A8D02D1A}" dt="2021-07-28T13:49:19.879" v="133"/>
          <ac:spMkLst>
            <pc:docMk/>
            <pc:sldMk cId="3078992017" sldId="274"/>
            <ac:spMk id="39" creationId="{E3020543-B24B-4EC4-8FFC-8DD88EEA91A8}"/>
          </ac:spMkLst>
        </pc:spChg>
        <pc:picChg chg="add del">
          <ac:chgData name="Dajana JELAVIC" userId="c16221df4d740f08" providerId="Windows Live" clId="Web-{DCA7AAC4-7EFF-4DF5-A359-4F97A8D02D1A}" dt="2021-07-28T13:39:55.414" v="22"/>
          <ac:picMkLst>
            <pc:docMk/>
            <pc:sldMk cId="3078992017" sldId="274"/>
            <ac:picMk id="5" creationId="{32CC796A-13F4-4DF3-A16B-DD57F8C89106}"/>
          </ac:picMkLst>
        </pc:picChg>
        <pc:cxnChg chg="add del">
          <ac:chgData name="Dajana JELAVIC" userId="c16221df4d740f08" providerId="Windows Live" clId="Web-{DCA7AAC4-7EFF-4DF5-A359-4F97A8D02D1A}" dt="2021-07-28T13:49:19.879" v="133"/>
          <ac:cxnSpMkLst>
            <pc:docMk/>
            <pc:sldMk cId="3078992017" sldId="274"/>
            <ac:cxnSpMk id="20" creationId="{56020367-4FD5-4596-8E10-C5F095CD8DBF}"/>
          </ac:cxnSpMkLst>
        </pc:cxnChg>
        <pc:cxnChg chg="add">
          <ac:chgData name="Dajana JELAVIC" userId="c16221df4d740f08" providerId="Windows Live" clId="Web-{DCA7AAC4-7EFF-4DF5-A359-4F97A8D02D1A}" dt="2021-07-28T13:49:19.879" v="133"/>
          <ac:cxnSpMkLst>
            <pc:docMk/>
            <pc:sldMk cId="3078992017" sldId="274"/>
            <ac:cxnSpMk id="41" creationId="{C49DA8F6-BCC1-4447-B54C-57856834B94B}"/>
          </ac:cxnSpMkLst>
        </pc:cxnChg>
      </pc:sldChg>
    </pc:docChg>
  </pc:docChgLst>
  <pc:docChgLst>
    <pc:chgData name="Dajana JELAVIC" userId="c16221df4d740f08" providerId="Windows Live" clId="Web-{11979EEB-0854-4CE4-ADA9-7315903A8FD2}"/>
    <pc:docChg chg="addSld delSld modSld sldOrd">
      <pc:chgData name="Dajana JELAVIC" userId="c16221df4d740f08" providerId="Windows Live" clId="Web-{11979EEB-0854-4CE4-ADA9-7315903A8FD2}" dt="2021-07-28T11:03:02.996" v="358"/>
      <pc:docMkLst>
        <pc:docMk/>
      </pc:docMkLst>
      <pc:sldChg chg="modSp del">
        <pc:chgData name="Dajana JELAVIC" userId="c16221df4d740f08" providerId="Windows Live" clId="Web-{11979EEB-0854-4CE4-ADA9-7315903A8FD2}" dt="2021-07-28T10:36:14.752" v="173"/>
        <pc:sldMkLst>
          <pc:docMk/>
          <pc:sldMk cId="1198829000" sldId="258"/>
        </pc:sldMkLst>
        <pc:picChg chg="mod">
          <ac:chgData name="Dajana JELAVIC" userId="c16221df4d740f08" providerId="Windows Live" clId="Web-{11979EEB-0854-4CE4-ADA9-7315903A8FD2}" dt="2021-07-28T10:32:36.888" v="10" actId="1076"/>
          <ac:picMkLst>
            <pc:docMk/>
            <pc:sldMk cId="1198829000" sldId="258"/>
            <ac:picMk id="5" creationId="{00000000-0000-0000-0000-000000000000}"/>
          </ac:picMkLst>
        </pc:picChg>
      </pc:sldChg>
      <pc:sldChg chg="modSp">
        <pc:chgData name="Dajana JELAVIC" userId="c16221df4d740f08" providerId="Windows Live" clId="Web-{11979EEB-0854-4CE4-ADA9-7315903A8FD2}" dt="2021-07-28T10:25:41.986" v="9"/>
        <pc:sldMkLst>
          <pc:docMk/>
          <pc:sldMk cId="2963739091" sldId="267"/>
        </pc:sldMkLst>
        <pc:spChg chg="mod">
          <ac:chgData name="Dajana JELAVIC" userId="c16221df4d740f08" providerId="Windows Live" clId="Web-{11979EEB-0854-4CE4-ADA9-7315903A8FD2}" dt="2021-07-28T10:25:41.986" v="9"/>
          <ac:spMkLst>
            <pc:docMk/>
            <pc:sldMk cId="2963739091" sldId="267"/>
            <ac:spMk id="8" creationId="{00000000-0000-0000-0000-000000000000}"/>
          </ac:spMkLst>
        </pc:spChg>
      </pc:sldChg>
      <pc:sldChg chg="addSp delSp modSp new add del mod setBg addAnim delAnim modAnim">
        <pc:chgData name="Dajana JELAVIC" userId="c16221df4d740f08" providerId="Windows Live" clId="Web-{11979EEB-0854-4CE4-ADA9-7315903A8FD2}" dt="2021-07-28T11:02:27.277" v="354"/>
        <pc:sldMkLst>
          <pc:docMk/>
          <pc:sldMk cId="1961684250" sldId="271"/>
        </pc:sldMkLst>
        <pc:spChg chg="mod">
          <ac:chgData name="Dajana JELAVIC" userId="c16221df4d740f08" providerId="Windows Live" clId="Web-{11979EEB-0854-4CE4-ADA9-7315903A8FD2}" dt="2021-07-28T10:38:21.287" v="177" actId="20577"/>
          <ac:spMkLst>
            <pc:docMk/>
            <pc:sldMk cId="1961684250" sldId="271"/>
            <ac:spMk id="2" creationId="{236EAFC0-A9DA-45A9-B705-D4A1D7563070}"/>
          </ac:spMkLst>
        </pc:spChg>
        <pc:spChg chg="del mod">
          <ac:chgData name="Dajana JELAVIC" userId="c16221df4d740f08" providerId="Windows Live" clId="Web-{11979EEB-0854-4CE4-ADA9-7315903A8FD2}" dt="2021-07-28T10:59:24.303" v="290"/>
          <ac:spMkLst>
            <pc:docMk/>
            <pc:sldMk cId="1961684250" sldId="271"/>
            <ac:spMk id="3" creationId="{94B36081-1D75-451E-A5A4-FD5B8E2B4655}"/>
          </ac:spMkLst>
        </pc:spChg>
        <pc:spChg chg="add del mod">
          <ac:chgData name="Dajana JELAVIC" userId="c16221df4d740f08" providerId="Windows Live" clId="Web-{11979EEB-0854-4CE4-ADA9-7315903A8FD2}" dt="2021-07-28T10:42:53.528" v="216"/>
          <ac:spMkLst>
            <pc:docMk/>
            <pc:sldMk cId="1961684250" sldId="271"/>
            <ac:spMk id="4" creationId="{C32B5F5F-BCF4-4BA3-A450-F7173676A28B}"/>
          </ac:spMkLst>
        </pc:spChg>
        <pc:spChg chg="add mod">
          <ac:chgData name="Dajana JELAVIC" userId="c16221df4d740f08" providerId="Windows Live" clId="Web-{11979EEB-0854-4CE4-ADA9-7315903A8FD2}" dt="2021-07-28T11:02:14.042" v="351" actId="20577"/>
          <ac:spMkLst>
            <pc:docMk/>
            <pc:sldMk cId="1961684250" sldId="271"/>
            <ac:spMk id="6" creationId="{8DD757E7-A2BD-4BD2-85B9-A9EAD76D304A}"/>
          </ac:spMkLst>
        </pc:spChg>
        <pc:spChg chg="add">
          <ac:chgData name="Dajana JELAVIC" userId="c16221df4d740f08" providerId="Windows Live" clId="Web-{11979EEB-0854-4CE4-ADA9-7315903A8FD2}" dt="2021-07-28T10:17:50.256" v="8"/>
          <ac:spMkLst>
            <pc:docMk/>
            <pc:sldMk cId="1961684250" sldId="271"/>
            <ac:spMk id="8" creationId="{C9A36457-A5F4-4103-A443-02581C09185B}"/>
          </ac:spMkLst>
        </pc:spChg>
        <pc:spChg chg="add">
          <ac:chgData name="Dajana JELAVIC" userId="c16221df4d740f08" providerId="Windows Live" clId="Web-{11979EEB-0854-4CE4-ADA9-7315903A8FD2}" dt="2021-07-28T10:17:50.256" v="8"/>
          <ac:spMkLst>
            <pc:docMk/>
            <pc:sldMk cId="1961684250" sldId="271"/>
            <ac:spMk id="10" creationId="{DC5FB7E8-B636-40FA-BE8D-48145C0F5C57}"/>
          </ac:spMkLst>
        </pc:spChg>
        <pc:spChg chg="add">
          <ac:chgData name="Dajana JELAVIC" userId="c16221df4d740f08" providerId="Windows Live" clId="Web-{11979EEB-0854-4CE4-ADA9-7315903A8FD2}" dt="2021-07-28T10:17:50.256" v="8"/>
          <ac:spMkLst>
            <pc:docMk/>
            <pc:sldMk cId="1961684250" sldId="271"/>
            <ac:spMk id="12" creationId="{142DCE2C-2863-46FA-9BE7-24365A24D9BA}"/>
          </ac:spMkLst>
        </pc:spChg>
      </pc:sldChg>
      <pc:sldChg chg="modSp new ord">
        <pc:chgData name="Dajana JELAVIC" userId="c16221df4d740f08" providerId="Windows Live" clId="Web-{11979EEB-0854-4CE4-ADA9-7315903A8FD2}" dt="2021-07-28T10:59:56.585" v="293"/>
        <pc:sldMkLst>
          <pc:docMk/>
          <pc:sldMk cId="480926568" sldId="272"/>
        </pc:sldMkLst>
        <pc:spChg chg="mod">
          <ac:chgData name="Dajana JELAVIC" userId="c16221df4d740f08" providerId="Windows Live" clId="Web-{11979EEB-0854-4CE4-ADA9-7315903A8FD2}" dt="2021-07-28T10:59:42.335" v="291" actId="20577"/>
          <ac:spMkLst>
            <pc:docMk/>
            <pc:sldMk cId="480926568" sldId="272"/>
            <ac:spMk id="2" creationId="{904772B3-9D5E-4951-8615-882131C34ED8}"/>
          </ac:spMkLst>
        </pc:spChg>
      </pc:sldChg>
      <pc:sldChg chg="addSp delSp modSp add replId addAnim modAnim">
        <pc:chgData name="Dajana JELAVIC" userId="c16221df4d740f08" providerId="Windows Live" clId="Web-{11979EEB-0854-4CE4-ADA9-7315903A8FD2}" dt="2021-07-28T11:03:02.996" v="358"/>
        <pc:sldMkLst>
          <pc:docMk/>
          <pc:sldMk cId="387352612" sldId="273"/>
        </pc:sldMkLst>
        <pc:spChg chg="add del mod">
          <ac:chgData name="Dajana JELAVIC" userId="c16221df4d740f08" providerId="Windows Live" clId="Web-{11979EEB-0854-4CE4-ADA9-7315903A8FD2}" dt="2021-07-28T11:03:02.996" v="358"/>
          <ac:spMkLst>
            <pc:docMk/>
            <pc:sldMk cId="387352612" sldId="273"/>
            <ac:spMk id="3" creationId="{6AB00240-EABB-4E15-9030-580835BB5E66}"/>
          </ac:spMkLst>
        </pc:spChg>
        <pc:spChg chg="mod">
          <ac:chgData name="Dajana JELAVIC" userId="c16221df4d740f08" providerId="Windows Live" clId="Web-{11979EEB-0854-4CE4-ADA9-7315903A8FD2}" dt="2021-07-28T11:00:47.587" v="323" actId="20577"/>
          <ac:spMkLst>
            <pc:docMk/>
            <pc:sldMk cId="387352612" sldId="273"/>
            <ac:spMk id="6" creationId="{8DD757E7-A2BD-4BD2-85B9-A9EAD76D304A}"/>
          </ac:spMkLst>
        </pc:spChg>
      </pc:sldChg>
    </pc:docChg>
  </pc:docChgLst>
  <pc:docChgLst>
    <pc:chgData name="Dajana JELAVIC" userId="c16221df4d740f08" providerId="Windows Live" clId="Web-{44FB4803-10B4-478F-9144-A607DA955D43}"/>
    <pc:docChg chg="modSld">
      <pc:chgData name="Dajana JELAVIC" userId="c16221df4d740f08" providerId="Windows Live" clId="Web-{44FB4803-10B4-478F-9144-A607DA955D43}" dt="2021-07-28T10:15:29.709" v="20" actId="1076"/>
      <pc:docMkLst>
        <pc:docMk/>
      </pc:docMkLst>
      <pc:sldChg chg="modSp">
        <pc:chgData name="Dajana JELAVIC" userId="c16221df4d740f08" providerId="Windows Live" clId="Web-{44FB4803-10B4-478F-9144-A607DA955D43}" dt="2021-07-28T10:15:29.709" v="20" actId="1076"/>
        <pc:sldMkLst>
          <pc:docMk/>
          <pc:sldMk cId="1198829000" sldId="258"/>
        </pc:sldMkLst>
        <pc:picChg chg="mod">
          <ac:chgData name="Dajana JELAVIC" userId="c16221df4d740f08" providerId="Windows Live" clId="Web-{44FB4803-10B4-478F-9144-A607DA955D43}" dt="2021-07-28T10:15:29.709" v="20" actId="1076"/>
          <ac:picMkLst>
            <pc:docMk/>
            <pc:sldMk cId="1198829000" sldId="258"/>
            <ac:picMk id="5" creationId="{00000000-0000-0000-0000-000000000000}"/>
          </ac:picMkLst>
        </pc:picChg>
      </pc:sldChg>
      <pc:sldChg chg="modSp">
        <pc:chgData name="Dajana JELAVIC" userId="c16221df4d740f08" providerId="Windows Live" clId="Web-{44FB4803-10B4-478F-9144-A607DA955D43}" dt="2021-07-28T10:14:29.488" v="4" actId="1076"/>
        <pc:sldMkLst>
          <pc:docMk/>
          <pc:sldMk cId="770600238" sldId="265"/>
        </pc:sldMkLst>
        <pc:spChg chg="mod">
          <ac:chgData name="Dajana JELAVIC" userId="c16221df4d740f08" providerId="Windows Live" clId="Web-{44FB4803-10B4-478F-9144-A607DA955D43}" dt="2021-07-28T10:14:13.878" v="1" actId="1076"/>
          <ac:spMkLst>
            <pc:docMk/>
            <pc:sldMk cId="770600238" sldId="265"/>
            <ac:spMk id="5" creationId="{00000000-0000-0000-0000-000000000000}"/>
          </ac:spMkLst>
        </pc:spChg>
        <pc:spChg chg="mod">
          <ac:chgData name="Dajana JELAVIC" userId="c16221df4d740f08" providerId="Windows Live" clId="Web-{44FB4803-10B4-478F-9144-A607DA955D43}" dt="2021-07-28T10:14:29.488" v="4" actId="1076"/>
          <ac:spMkLst>
            <pc:docMk/>
            <pc:sldMk cId="770600238" sldId="265"/>
            <ac:spMk id="6" creationId="{00000000-0000-0000-0000-000000000000}"/>
          </ac:spMkLst>
        </pc:spChg>
        <pc:spChg chg="mod">
          <ac:chgData name="Dajana JELAVIC" userId="c16221df4d740f08" providerId="Windows Live" clId="Web-{44FB4803-10B4-478F-9144-A607DA955D43}" dt="2021-07-28T10:14:11.050" v="0" actId="1076"/>
          <ac:spMkLst>
            <pc:docMk/>
            <pc:sldMk cId="770600238" sldId="265"/>
            <ac:spMk id="7" creationId="{00000000-0000-0000-0000-000000000000}"/>
          </ac:spMkLst>
        </pc:spChg>
        <pc:spChg chg="mod">
          <ac:chgData name="Dajana JELAVIC" userId="c16221df4d740f08" providerId="Windows Live" clId="Web-{44FB4803-10B4-478F-9144-A607DA955D43}" dt="2021-07-28T10:14:24.910" v="3" actId="1076"/>
          <ac:spMkLst>
            <pc:docMk/>
            <pc:sldMk cId="770600238" sldId="265"/>
            <ac:spMk id="8" creationId="{00000000-0000-0000-0000-000000000000}"/>
          </ac:spMkLst>
        </pc:spChg>
      </pc:sldChg>
      <pc:sldChg chg="modSp">
        <pc:chgData name="Dajana JELAVIC" userId="c16221df4d740f08" providerId="Windows Live" clId="Web-{44FB4803-10B4-478F-9144-A607DA955D43}" dt="2021-07-28T10:14:48.598" v="18"/>
        <pc:sldMkLst>
          <pc:docMk/>
          <pc:sldMk cId="2963739091" sldId="267"/>
        </pc:sldMkLst>
        <pc:graphicFrameChg chg="mod modGraphic">
          <ac:chgData name="Dajana JELAVIC" userId="c16221df4d740f08" providerId="Windows Live" clId="Web-{44FB4803-10B4-478F-9144-A607DA955D43}" dt="2021-07-28T10:14:48.598" v="18"/>
          <ac:graphicFrameMkLst>
            <pc:docMk/>
            <pc:sldMk cId="2963739091" sldId="267"/>
            <ac:graphicFrameMk id="5" creationId="{00000000-0000-0000-0000-000000000000}"/>
          </ac:graphicFrameMkLst>
        </pc:graphicFrameChg>
      </pc:sldChg>
    </pc:docChg>
  </pc:docChgLst>
  <pc:docChgLst>
    <pc:chgData name="Dajana JELAVIC" userId="c16221df4d740f08" providerId="Windows Live" clId="Web-{FF6302D5-D07E-4075-81A3-8794F9859CB7}"/>
    <pc:docChg chg="delSld modSld">
      <pc:chgData name="Dajana JELAVIC" userId="c16221df4d740f08" providerId="Windows Live" clId="Web-{FF6302D5-D07E-4075-81A3-8794F9859CB7}" dt="2021-07-28T13:27:29.555" v="408"/>
      <pc:docMkLst>
        <pc:docMk/>
      </pc:docMkLst>
      <pc:sldChg chg="del">
        <pc:chgData name="Dajana JELAVIC" userId="c16221df4d740f08" providerId="Windows Live" clId="Web-{FF6302D5-D07E-4075-81A3-8794F9859CB7}" dt="2021-07-28T13:07:26.549" v="140"/>
        <pc:sldMkLst>
          <pc:docMk/>
          <pc:sldMk cId="1961684250" sldId="271"/>
        </pc:sldMkLst>
      </pc:sldChg>
      <pc:sldChg chg="addSp delSp modSp addAnim delAnim modAnim">
        <pc:chgData name="Dajana JELAVIC" userId="c16221df4d740f08" providerId="Windows Live" clId="Web-{FF6302D5-D07E-4075-81A3-8794F9859CB7}" dt="2021-07-28T13:27:29.555" v="408"/>
        <pc:sldMkLst>
          <pc:docMk/>
          <pc:sldMk cId="387352612" sldId="273"/>
        </pc:sldMkLst>
        <pc:spChg chg="add del mod">
          <ac:chgData name="Dajana JELAVIC" userId="c16221df4d740f08" providerId="Windows Live" clId="Web-{FF6302D5-D07E-4075-81A3-8794F9859CB7}" dt="2021-07-28T13:03:53.857" v="10"/>
          <ac:spMkLst>
            <pc:docMk/>
            <pc:sldMk cId="387352612" sldId="273"/>
            <ac:spMk id="3" creationId="{045CF475-E22D-44DF-BB1A-59F039ED93FB}"/>
          </ac:spMkLst>
        </pc:spChg>
        <pc:spChg chg="add mod">
          <ac:chgData name="Dajana JELAVIC" userId="c16221df4d740f08" providerId="Windows Live" clId="Web-{FF6302D5-D07E-4075-81A3-8794F9859CB7}" dt="2021-07-28T13:25:45.819" v="354" actId="1076"/>
          <ac:spMkLst>
            <pc:docMk/>
            <pc:sldMk cId="387352612" sldId="273"/>
            <ac:spMk id="5" creationId="{2B54459D-4AB9-47E1-9999-6DFBEFC4525B}"/>
          </ac:spMkLst>
        </pc:spChg>
        <pc:spChg chg="mod">
          <ac:chgData name="Dajana JELAVIC" userId="c16221df4d740f08" providerId="Windows Live" clId="Web-{FF6302D5-D07E-4075-81A3-8794F9859CB7}" dt="2021-07-28T13:21:56.034" v="264" actId="20577"/>
          <ac:spMkLst>
            <pc:docMk/>
            <pc:sldMk cId="387352612" sldId="273"/>
            <ac:spMk id="6" creationId="{8DD757E7-A2BD-4BD2-85B9-A9EAD76D304A}"/>
          </ac:spMkLst>
        </pc:spChg>
        <pc:spChg chg="add mod">
          <ac:chgData name="Dajana JELAVIC" userId="c16221df4d740f08" providerId="Windows Live" clId="Web-{FF6302D5-D07E-4075-81A3-8794F9859CB7}" dt="2021-07-28T13:27:05.836" v="402" actId="20577"/>
          <ac:spMkLst>
            <pc:docMk/>
            <pc:sldMk cId="387352612" sldId="273"/>
            <ac:spMk id="7" creationId="{C50A10DC-6D0F-40F9-A6B6-2CCD4F1CE52E}"/>
          </ac:spMkLst>
        </pc:spChg>
        <pc:spChg chg="add del mod">
          <ac:chgData name="Dajana JELAVIC" userId="c16221df4d740f08" providerId="Windows Live" clId="Web-{FF6302D5-D07E-4075-81A3-8794F9859CB7}" dt="2021-07-28T13:27:29.555" v="408"/>
          <ac:spMkLst>
            <pc:docMk/>
            <pc:sldMk cId="387352612" sldId="273"/>
            <ac:spMk id="9" creationId="{09D71A11-6665-48C5-B57F-01AEB7EEC839}"/>
          </ac:spMkLst>
        </pc:spChg>
        <pc:spChg chg="add mod">
          <ac:chgData name="Dajana JELAVIC" userId="c16221df4d740f08" providerId="Windows Live" clId="Web-{FF6302D5-D07E-4075-81A3-8794F9859CB7}" dt="2021-07-28T13:23:27.692" v="280" actId="14100"/>
          <ac:spMkLst>
            <pc:docMk/>
            <pc:sldMk cId="387352612" sldId="273"/>
            <ac:spMk id="11" creationId="{1FD942D7-66CE-4461-B164-6BA0DC05B749}"/>
          </ac:spMkLst>
        </pc:spChg>
        <pc:spChg chg="add del mod">
          <ac:chgData name="Dajana JELAVIC" userId="c16221df4d740f08" providerId="Windows Live" clId="Web-{FF6302D5-D07E-4075-81A3-8794F9859CB7}" dt="2021-07-28T13:21:36.893" v="258" actId="20577"/>
          <ac:spMkLst>
            <pc:docMk/>
            <pc:sldMk cId="387352612" sldId="273"/>
            <ac:spMk id="13" creationId="{54EBB72E-83F6-402A-9446-517E7DAB5C52}"/>
          </ac:spMkLst>
        </pc:spChg>
        <pc:picChg chg="add del mod">
          <ac:chgData name="Dajana JELAVIC" userId="c16221df4d740f08" providerId="Windows Live" clId="Web-{FF6302D5-D07E-4075-81A3-8794F9859CB7}" dt="2021-07-28T13:06:38.188" v="138"/>
          <ac:picMkLst>
            <pc:docMk/>
            <pc:sldMk cId="387352612" sldId="273"/>
            <ac:picMk id="4" creationId="{F57A4D55-0F64-49C0-BCD0-E477FF3840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56B7-FA38-421F-A432-986987657FB9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AD89-0F77-495D-8E61-D5B9299D7E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42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 ,my name is Dajana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Jelavi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 am a teacher mentor at Jure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Kaštelan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high school in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Omiš,Croatia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.​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 I am going to show you how to  engage students in 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seamlessly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simultaneously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4Cs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.​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​​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helpful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9F70-B38F-4EA5-A404-8CC2B09B71F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03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rubric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criteria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should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met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collaborative</a:t>
            </a:r>
            <a:r>
              <a:rPr lang="hr-HR" dirty="0" smtClean="0"/>
              <a:t> </a:t>
            </a:r>
            <a:r>
              <a:rPr lang="hr-HR" dirty="0" err="1" smtClean="0"/>
              <a:t>letter</a:t>
            </a:r>
            <a:r>
              <a:rPr lang="hr-HR" dirty="0" smtClean="0"/>
              <a:t> </a:t>
            </a:r>
            <a:r>
              <a:rPr lang="hr-HR" dirty="0" err="1" smtClean="0"/>
              <a:t>writing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given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before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they</a:t>
            </a:r>
            <a:r>
              <a:rPr lang="hr-HR" baseline="0" dirty="0" smtClean="0"/>
              <a:t> start </a:t>
            </a:r>
            <a:r>
              <a:rPr lang="hr-HR" baseline="0" dirty="0" err="1" smtClean="0"/>
              <a:t>writing</a:t>
            </a:r>
            <a:r>
              <a:rPr lang="hr-HR" baseline="0" dirty="0" smtClean="0"/>
              <a:t>.</a:t>
            </a:r>
            <a:endParaRPr lang="hr-HR" dirty="0"/>
          </a:p>
          <a:p>
            <a:endParaRPr lang="hr-HR" sz="2000" dirty="0">
              <a:latin typeface="Gentium Book Basic" panose="02000503060000020004" pitchFamily="2" charset="-18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9F70-B38F-4EA5-A404-8CC2B09B71F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91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Involving</a:t>
            </a:r>
            <a:r>
              <a:rPr lang="hr-HR" dirty="0" smtClean="0"/>
              <a:t> </a:t>
            </a:r>
            <a:r>
              <a:rPr lang="hr-HR" dirty="0" err="1" smtClean="0"/>
              <a:t>Ss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assessment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a </a:t>
            </a:r>
            <a:r>
              <a:rPr lang="hr-HR" dirty="0" err="1" smtClean="0"/>
              <a:t>great</a:t>
            </a:r>
            <a:r>
              <a:rPr lang="hr-HR" dirty="0" smtClean="0"/>
              <a:t> </a:t>
            </a:r>
            <a:r>
              <a:rPr lang="hr-HR" dirty="0" err="1" smtClean="0"/>
              <a:t>way</a:t>
            </a:r>
            <a:r>
              <a:rPr lang="hr-HR" dirty="0" smtClean="0"/>
              <a:t> to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develop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critical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thinking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skills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should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given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every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opportunity</a:t>
            </a:r>
            <a:r>
              <a:rPr lang="hr-HR" baseline="0" dirty="0" smtClean="0"/>
              <a:t> to do </a:t>
            </a:r>
            <a:r>
              <a:rPr lang="hr-HR" baseline="0" dirty="0" err="1" smtClean="0"/>
              <a:t>it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After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certain</a:t>
            </a:r>
            <a:r>
              <a:rPr lang="hr-HR" baseline="0" dirty="0" smtClean="0"/>
              <a:t> time </a:t>
            </a:r>
            <a:r>
              <a:rPr lang="hr-HR" baseline="0" dirty="0" err="1" smtClean="0"/>
              <a:t>there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less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bias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judgement,they</a:t>
            </a:r>
            <a:r>
              <a:rPr lang="hr-HR" baseline="0" dirty="0" smtClean="0"/>
              <a:t> do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best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fair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objective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expect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same </a:t>
            </a:r>
            <a:r>
              <a:rPr lang="hr-HR" baseline="0" dirty="0" err="1" smtClean="0"/>
              <a:t>from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peers</a:t>
            </a:r>
            <a:r>
              <a:rPr lang="hr-HR" baseline="0" dirty="0" smtClean="0"/>
              <a:t>.</a:t>
            </a:r>
          </a:p>
          <a:p>
            <a:r>
              <a:rPr lang="hr-HR" baseline="0" dirty="0" smtClean="0"/>
              <a:t>Let </a:t>
            </a:r>
            <a:r>
              <a:rPr lang="hr-HR" baseline="0" dirty="0" err="1" smtClean="0"/>
              <a:t>students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other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group’s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letter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formulate</a:t>
            </a:r>
            <a:r>
              <a:rPr lang="hr-HR" baseline="0" dirty="0" smtClean="0"/>
              <a:t> a </a:t>
            </a:r>
            <a:r>
              <a:rPr lang="hr-HR" baseline="0" dirty="0" err="1" smtClean="0"/>
              <a:t>feedback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according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checklist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offering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additional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suggesstions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improvements</a:t>
            </a:r>
            <a:r>
              <a:rPr lang="hr-HR" baseline="0" dirty="0" smtClean="0"/>
              <a:t>.</a:t>
            </a:r>
          </a:p>
          <a:p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reflection,feedbacks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mistakes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orally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discussed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9F70-B38F-4EA5-A404-8CC2B09B71F2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637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 smtClean="0"/>
              <a:t>HAVE</a:t>
            </a:r>
            <a:r>
              <a:rPr lang="hr-HR" sz="1200" baseline="0" dirty="0" smtClean="0"/>
              <a:t> YOU SPOTTED</a:t>
            </a:r>
            <a:r>
              <a:rPr lang="hr-HR" sz="1200" dirty="0" smtClean="0"/>
              <a:t> ALL 4Cs</a:t>
            </a:r>
            <a:r>
              <a:rPr lang="hr-HR" sz="1200" baseline="0" dirty="0" smtClean="0"/>
              <a:t> IN THIS ACTVITY? WHAT THINKING ABILITIES,SKILLS AND PROCESSES are </a:t>
            </a:r>
            <a:r>
              <a:rPr lang="hr-HR" sz="1200" baseline="0" dirty="0" err="1" smtClean="0"/>
              <a:t>needed</a:t>
            </a:r>
            <a:r>
              <a:rPr lang="hr-HR" sz="1200" baseline="0" dirty="0" smtClean="0"/>
              <a:t> to </a:t>
            </a:r>
            <a:r>
              <a:rPr lang="hr-HR" sz="1200" baseline="0" dirty="0" err="1" smtClean="0"/>
              <a:t>build</a:t>
            </a:r>
            <a:r>
              <a:rPr lang="hr-HR" sz="1200" baseline="0" dirty="0" smtClean="0"/>
              <a:t> 4Cs?Let’s </a:t>
            </a:r>
            <a:r>
              <a:rPr lang="hr-HR" sz="1200" baseline="0" dirty="0" err="1" smtClean="0"/>
              <a:t>find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out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together</a:t>
            </a:r>
            <a:r>
              <a:rPr lang="hr-HR" sz="1200" baseline="0" dirty="0" smtClean="0"/>
              <a:t>.</a:t>
            </a:r>
          </a:p>
          <a:p>
            <a:r>
              <a:rPr lang="hr-HR" sz="1200" baseline="0" dirty="0" err="1" smtClean="0"/>
              <a:t>Which</a:t>
            </a:r>
            <a:r>
              <a:rPr lang="hr-HR" sz="1200" baseline="0" dirty="0" smtClean="0"/>
              <a:t> C </a:t>
            </a:r>
            <a:r>
              <a:rPr lang="hr-HR" sz="1200" baseline="0" dirty="0" err="1" smtClean="0"/>
              <a:t>hides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first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rectangle,yes,these</a:t>
            </a:r>
            <a:r>
              <a:rPr lang="hr-HR" sz="1200" baseline="0" dirty="0" smtClean="0"/>
              <a:t> are </a:t>
            </a:r>
            <a:r>
              <a:rPr lang="hr-HR" sz="1200" baseline="0" dirty="0" err="1" smtClean="0"/>
              <a:t>components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of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collaboration.Can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you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remember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any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collaboration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presented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activity.if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any?OK,thank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you.What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would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you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add</a:t>
            </a:r>
            <a:r>
              <a:rPr lang="hr-HR" sz="1200" baseline="0" dirty="0" smtClean="0"/>
              <a:t> to </a:t>
            </a:r>
            <a:r>
              <a:rPr lang="hr-HR" sz="1200" baseline="0" dirty="0" err="1" smtClean="0"/>
              <a:t>this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list,sth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really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important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that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shouldn’t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be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omitted.Collaboration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means</a:t>
            </a:r>
            <a:r>
              <a:rPr lang="hr-HR" sz="1200" baseline="0" dirty="0" smtClean="0"/>
              <a:t> </a:t>
            </a:r>
            <a:r>
              <a:rPr lang="en-GB" sz="1200" dirty="0" smtClean="0"/>
              <a:t> work</a:t>
            </a:r>
            <a:r>
              <a:rPr lang="hr-HR" sz="1200" dirty="0" err="1" smtClean="0"/>
              <a:t>ing</a:t>
            </a:r>
            <a:r>
              <a:rPr lang="en-GB" sz="1200" dirty="0" smtClean="0"/>
              <a:t> together to achieve a common goal To build collaboration skills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Ss</a:t>
            </a:r>
            <a:r>
              <a:rPr lang="en-GB" sz="1200" dirty="0" smtClean="0"/>
              <a:t> have to learn </a:t>
            </a:r>
            <a:r>
              <a:rPr lang="en-GB" sz="1200" dirty="0" err="1" smtClean="0"/>
              <a:t>to:Work</a:t>
            </a:r>
            <a:r>
              <a:rPr lang="en-GB" sz="1200" dirty="0" smtClean="0"/>
              <a:t> effectively with different groups of people</a:t>
            </a:r>
            <a:r>
              <a:rPr lang="hr-HR" sz="1200" dirty="0" smtClean="0"/>
              <a:t>,to </a:t>
            </a:r>
            <a:r>
              <a:rPr lang="en-GB" sz="1200" dirty="0" smtClean="0"/>
              <a:t>Be flexible and willing to compromise with the group members</a:t>
            </a:r>
            <a:r>
              <a:rPr lang="hr-HR" sz="1200" dirty="0" smtClean="0"/>
              <a:t>,to </a:t>
            </a:r>
            <a:r>
              <a:rPr lang="en-GB" sz="1200" dirty="0" smtClean="0"/>
              <a:t>Be responsible </a:t>
            </a:r>
            <a:r>
              <a:rPr lang="hr-HR" sz="1200" dirty="0" err="1" smtClean="0"/>
              <a:t>and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so</a:t>
            </a:r>
            <a:r>
              <a:rPr lang="hr-HR" sz="1200" baseline="0" dirty="0" smtClean="0"/>
              <a:t> on…</a:t>
            </a:r>
            <a:r>
              <a:rPr lang="hr-HR" sz="1200" dirty="0" smtClean="0"/>
              <a:t>SECOND</a:t>
            </a:r>
            <a:r>
              <a:rPr lang="hr-HR" sz="1200" baseline="0" dirty="0" smtClean="0"/>
              <a:t> SKILL</a:t>
            </a:r>
            <a:r>
              <a:rPr lang="en-GB" sz="1200" dirty="0" smtClean="0"/>
              <a:t> involves logical thinking and reasoning including classification, cause/effect, patterning, forecasting, planning</a:t>
            </a:r>
            <a:r>
              <a:rPr lang="hr-HR" sz="1200" dirty="0" smtClean="0"/>
              <a:t>,</a:t>
            </a:r>
            <a:r>
              <a:rPr lang="hr-HR" sz="1200" dirty="0" err="1" smtClean="0"/>
              <a:t>explaining,gathering</a:t>
            </a:r>
            <a:r>
              <a:rPr lang="hr-HR" sz="1200" dirty="0" smtClean="0"/>
              <a:t> </a:t>
            </a:r>
            <a:r>
              <a:rPr lang="hr-HR" sz="1200" dirty="0" err="1" smtClean="0"/>
              <a:t>relevant</a:t>
            </a:r>
            <a:r>
              <a:rPr lang="hr-HR" sz="1200" dirty="0" smtClean="0"/>
              <a:t> </a:t>
            </a:r>
            <a:r>
              <a:rPr lang="hr-HR" sz="1200" dirty="0" err="1" smtClean="0"/>
              <a:t>information,a</a:t>
            </a:r>
            <a:r>
              <a:rPr lang="hr-HR" sz="1200" dirty="0" smtClean="0"/>
              <a:t> </a:t>
            </a:r>
            <a:r>
              <a:rPr lang="hr-HR" sz="1200" dirty="0" err="1" smtClean="0"/>
              <a:t>lot</a:t>
            </a:r>
            <a:r>
              <a:rPr lang="hr-HR" sz="1200" dirty="0" smtClean="0"/>
              <a:t> </a:t>
            </a:r>
            <a:r>
              <a:rPr lang="hr-HR" sz="1200" dirty="0" err="1" smtClean="0"/>
              <a:t>of</a:t>
            </a:r>
            <a:r>
              <a:rPr lang="hr-HR" sz="1200" dirty="0" smtClean="0"/>
              <a:t> </a:t>
            </a:r>
            <a:r>
              <a:rPr lang="hr-HR" sz="1200" dirty="0" err="1" smtClean="0"/>
              <a:t>curiosity</a:t>
            </a:r>
            <a:r>
              <a:rPr lang="hr-HR" sz="1200" dirty="0" smtClean="0"/>
              <a:t> </a:t>
            </a:r>
            <a:r>
              <a:rPr lang="hr-HR" sz="1200" dirty="0" err="1" smtClean="0"/>
              <a:t>and</a:t>
            </a:r>
            <a:r>
              <a:rPr lang="hr-HR" sz="1200" dirty="0" smtClean="0"/>
              <a:t> </a:t>
            </a:r>
            <a:r>
              <a:rPr lang="hr-HR" sz="1200" dirty="0" err="1" smtClean="0"/>
              <a:t>questioning.Did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Ss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need</a:t>
            </a:r>
            <a:r>
              <a:rPr lang="hr-HR" sz="1200" baseline="0" dirty="0" smtClean="0"/>
              <a:t> to </a:t>
            </a:r>
            <a:r>
              <a:rPr lang="hr-HR" sz="1200" baseline="0" dirty="0" err="1" smtClean="0"/>
              <a:t>apply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ct</a:t>
            </a:r>
            <a:r>
              <a:rPr lang="hr-HR" sz="1200" baseline="0" dirty="0" smtClean="0"/>
              <a:t> to </a:t>
            </a:r>
            <a:r>
              <a:rPr lang="hr-HR" sz="1200" baseline="0" dirty="0" err="1" smtClean="0"/>
              <a:t>accomplish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this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activity?When,can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you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think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of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example?</a:t>
            </a:r>
            <a:r>
              <a:rPr lang="hr-HR" sz="1200" dirty="0" err="1" smtClean="0"/>
              <a:t>THIRD</a:t>
            </a:r>
            <a:r>
              <a:rPr lang="hr-HR" sz="1200" dirty="0" smtClean="0"/>
              <a:t> SKILL </a:t>
            </a:r>
            <a:r>
              <a:rPr lang="hr-HR" sz="1200" dirty="0" err="1" smtClean="0"/>
              <a:t>is</a:t>
            </a:r>
            <a:r>
              <a:rPr lang="hr-HR" sz="1200" dirty="0" smtClean="0"/>
              <a:t> </a:t>
            </a:r>
            <a:r>
              <a:rPr lang="hr-HR" sz="1200" dirty="0" err="1" smtClean="0"/>
              <a:t>about</a:t>
            </a:r>
            <a:r>
              <a:rPr lang="hr-HR" sz="1200" dirty="0" smtClean="0"/>
              <a:t> </a:t>
            </a:r>
            <a:r>
              <a:rPr lang="en-GB" sz="1200" dirty="0" smtClean="0"/>
              <a:t>Expressing thoughts</a:t>
            </a:r>
            <a:r>
              <a:rPr lang="hr-HR" sz="1200" dirty="0" smtClean="0"/>
              <a:t> </a:t>
            </a:r>
            <a:r>
              <a:rPr lang="hr-HR" sz="1200" dirty="0" err="1" smtClean="0"/>
              <a:t>and</a:t>
            </a:r>
            <a:r>
              <a:rPr lang="hr-HR" sz="1200" dirty="0" smtClean="0"/>
              <a:t> </a:t>
            </a:r>
            <a:r>
              <a:rPr lang="hr-HR" sz="1200" dirty="0" err="1" smtClean="0"/>
              <a:t>ideas</a:t>
            </a:r>
            <a:r>
              <a:rPr lang="en-GB" sz="1200" dirty="0" smtClean="0"/>
              <a:t> clearly, giving opinion</a:t>
            </a:r>
            <a:r>
              <a:rPr lang="hr-HR" sz="1200" dirty="0" smtClean="0"/>
              <a:t>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or</a:t>
            </a:r>
            <a:r>
              <a:rPr lang="en-GB" sz="1200" dirty="0" smtClean="0"/>
              <a:t> instructions using different digital media</a:t>
            </a:r>
            <a:r>
              <a:rPr lang="hr-HR" sz="1200" dirty="0" smtClean="0"/>
              <a:t>.</a:t>
            </a:r>
            <a:r>
              <a:rPr lang="hr-HR" sz="1200" dirty="0" err="1" smtClean="0"/>
              <a:t>Can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all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mentioned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components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be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found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throughout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activity?Is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there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anything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you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consider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important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and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want</a:t>
            </a:r>
            <a:r>
              <a:rPr lang="hr-HR" sz="1200" baseline="0" dirty="0" smtClean="0"/>
              <a:t> to </a:t>
            </a:r>
            <a:r>
              <a:rPr lang="hr-HR" sz="1200" baseline="0" dirty="0" err="1" smtClean="0"/>
              <a:t>add</a:t>
            </a:r>
            <a:r>
              <a:rPr lang="hr-HR" sz="1200" baseline="0" dirty="0" smtClean="0"/>
              <a:t>?</a:t>
            </a:r>
            <a:r>
              <a:rPr lang="en-GB" sz="1200" dirty="0" smtClean="0"/>
              <a:t> </a:t>
            </a:r>
            <a:r>
              <a:rPr lang="hr-HR" sz="1200" dirty="0" smtClean="0"/>
              <a:t>FOURTH SKILL </a:t>
            </a:r>
            <a:r>
              <a:rPr lang="hr-HR" sz="1200" dirty="0" err="1" smtClean="0"/>
              <a:t>involves</a:t>
            </a:r>
            <a:r>
              <a:rPr lang="en-GB" sz="1200" dirty="0" smtClean="0"/>
              <a:t> ability to produce new, diverse and unique ideas</a:t>
            </a:r>
            <a:r>
              <a:rPr lang="hr-HR" sz="1200" dirty="0" smtClean="0"/>
              <a:t>, t</a:t>
            </a:r>
            <a:r>
              <a:rPr lang="en-GB" sz="1200" dirty="0" err="1" smtClean="0"/>
              <a:t>eaches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ss</a:t>
            </a:r>
            <a:r>
              <a:rPr lang="en-GB" sz="1200" dirty="0" smtClean="0"/>
              <a:t> to think outside the box</a:t>
            </a:r>
            <a:r>
              <a:rPr lang="hr-HR" sz="1200" dirty="0" smtClean="0"/>
              <a:t> </a:t>
            </a:r>
            <a:r>
              <a:rPr lang="hr-HR" sz="1200" dirty="0" err="1" smtClean="0"/>
              <a:t>taking</a:t>
            </a:r>
            <a:r>
              <a:rPr lang="hr-HR" sz="1200" dirty="0" smtClean="0"/>
              <a:t> </a:t>
            </a:r>
            <a:r>
              <a:rPr lang="hr-HR" sz="1200" dirty="0" err="1" smtClean="0"/>
              <a:t>advantage</a:t>
            </a:r>
            <a:r>
              <a:rPr lang="hr-HR" sz="1200" dirty="0" smtClean="0"/>
              <a:t> </a:t>
            </a:r>
            <a:r>
              <a:rPr lang="hr-HR" sz="1200" dirty="0" err="1" smtClean="0"/>
              <a:t>of</a:t>
            </a:r>
            <a:r>
              <a:rPr lang="hr-HR" sz="1200" dirty="0" smtClean="0"/>
              <a:t> </a:t>
            </a:r>
            <a:r>
              <a:rPr lang="hr-HR" sz="1200" dirty="0" err="1" smtClean="0"/>
              <a:t>their</a:t>
            </a:r>
            <a:r>
              <a:rPr lang="hr-HR" sz="1200" dirty="0" smtClean="0"/>
              <a:t> </a:t>
            </a:r>
            <a:r>
              <a:rPr lang="hr-HR" sz="1200" dirty="0" err="1" smtClean="0"/>
              <a:t>own</a:t>
            </a:r>
            <a:r>
              <a:rPr lang="en-GB" sz="1200" dirty="0" smtClean="0"/>
              <a:t> </a:t>
            </a:r>
            <a:r>
              <a:rPr lang="hr-HR" sz="1200" dirty="0" smtClean="0"/>
              <a:t>d</a:t>
            </a:r>
            <a:r>
              <a:rPr lang="en-GB" sz="1200" dirty="0" err="1" smtClean="0"/>
              <a:t>ifferent</a:t>
            </a:r>
            <a:r>
              <a:rPr lang="en-GB" sz="1200" dirty="0" smtClean="0"/>
              <a:t> perspective</a:t>
            </a:r>
            <a:r>
              <a:rPr lang="hr-HR" sz="1200" dirty="0" smtClean="0"/>
              <a:t>s.</a:t>
            </a:r>
          </a:p>
          <a:p>
            <a:r>
              <a:rPr lang="hr-HR" sz="1200" dirty="0" smtClean="0"/>
              <a:t>Do </a:t>
            </a:r>
            <a:r>
              <a:rPr lang="hr-HR" sz="1200" dirty="0" err="1" smtClean="0"/>
              <a:t>you</a:t>
            </a:r>
            <a:r>
              <a:rPr lang="hr-HR" sz="1200" dirty="0" smtClean="0"/>
              <a:t> </a:t>
            </a:r>
            <a:r>
              <a:rPr lang="hr-HR" sz="1200" dirty="0" err="1" smtClean="0"/>
              <a:t>find</a:t>
            </a:r>
            <a:r>
              <a:rPr lang="hr-HR" sz="1200" dirty="0" smtClean="0"/>
              <a:t> </a:t>
            </a:r>
            <a:r>
              <a:rPr lang="hr-HR" sz="1200" dirty="0" err="1" smtClean="0"/>
              <a:t>the</a:t>
            </a:r>
            <a:r>
              <a:rPr lang="hr-HR" sz="1200" dirty="0" smtClean="0"/>
              <a:t> </a:t>
            </a:r>
            <a:r>
              <a:rPr lang="hr-HR" sz="1200" dirty="0" err="1" smtClean="0"/>
              <a:t>activity</a:t>
            </a:r>
            <a:r>
              <a:rPr lang="hr-HR" sz="1200" dirty="0" smtClean="0"/>
              <a:t> </a:t>
            </a:r>
            <a:r>
              <a:rPr lang="hr-HR" sz="1200" dirty="0" err="1" smtClean="0"/>
              <a:t>creative</a:t>
            </a:r>
            <a:r>
              <a:rPr lang="hr-HR" sz="1200" dirty="0" smtClean="0"/>
              <a:t> </a:t>
            </a:r>
            <a:r>
              <a:rPr lang="hr-HR" sz="1200" dirty="0" err="1" smtClean="0"/>
              <a:t>in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certain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ways</a:t>
            </a:r>
            <a:r>
              <a:rPr lang="hr-HR" sz="1200" baseline="0" dirty="0" smtClean="0"/>
              <a:t>? </a:t>
            </a:r>
            <a:r>
              <a:rPr lang="hr-HR" sz="1200" baseline="0" dirty="0" err="1" smtClean="0"/>
              <a:t>Does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enhance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creativity</a:t>
            </a:r>
            <a:r>
              <a:rPr lang="hr-HR" sz="1200" baseline="0" dirty="0" smtClean="0"/>
              <a:t> &amp; </a:t>
            </a:r>
            <a:r>
              <a:rPr lang="hr-HR" sz="1200" baseline="0" dirty="0" err="1" smtClean="0"/>
              <a:t>innovation</a:t>
            </a:r>
            <a:r>
              <a:rPr lang="hr-HR" sz="1200" baseline="0" dirty="0" smtClean="0"/>
              <a:t>?</a:t>
            </a:r>
          </a:p>
          <a:p>
            <a:r>
              <a:rPr lang="hr-HR" sz="1200" baseline="0" dirty="0" err="1" smtClean="0"/>
              <a:t>Thanks</a:t>
            </a:r>
            <a:r>
              <a:rPr lang="hr-HR" sz="1200" baseline="0" dirty="0" smtClean="0"/>
              <a:t> for </a:t>
            </a:r>
            <a:r>
              <a:rPr lang="hr-HR" sz="1200" baseline="0" dirty="0" err="1" smtClean="0"/>
              <a:t>your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contribution</a:t>
            </a:r>
            <a:r>
              <a:rPr lang="hr-HR" sz="1200" baseline="0" dirty="0" smtClean="0"/>
              <a:t> ,I </a:t>
            </a:r>
            <a:r>
              <a:rPr lang="hr-HR" sz="1200" baseline="0" dirty="0" err="1" smtClean="0"/>
              <a:t>will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surely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update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these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lists</a:t>
            </a:r>
            <a:r>
              <a:rPr lang="hr-HR" sz="1200" baseline="0" dirty="0" smtClean="0"/>
              <a:t>….</a:t>
            </a:r>
            <a:r>
              <a:rPr lang="hr-HR" sz="1200" baseline="0" dirty="0" err="1" smtClean="0"/>
              <a:t>with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your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ideas</a:t>
            </a:r>
            <a:r>
              <a:rPr lang="hr-HR" sz="1200" baseline="0" dirty="0" smtClean="0"/>
              <a:t>.</a:t>
            </a:r>
          </a:p>
          <a:p>
            <a:r>
              <a:rPr lang="hr-HR" sz="1200" baseline="0" dirty="0" err="1" smtClean="0"/>
              <a:t>We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have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just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proved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that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this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is</a:t>
            </a:r>
            <a:r>
              <a:rPr lang="hr-HR" sz="1200" baseline="0" dirty="0" smtClean="0"/>
              <a:t> a </a:t>
            </a:r>
            <a:r>
              <a:rPr lang="hr-HR" sz="1200" baseline="0" dirty="0" err="1" smtClean="0"/>
              <a:t>real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dream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task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with</a:t>
            </a:r>
            <a:r>
              <a:rPr lang="hr-HR" sz="1200" baseline="0" dirty="0" smtClean="0"/>
              <a:t> 4Cs.We’ve </a:t>
            </a:r>
            <a:r>
              <a:rPr lang="hr-HR" sz="1200" baseline="0" dirty="0" err="1" smtClean="0"/>
              <a:t>reflected</a:t>
            </a:r>
            <a:r>
              <a:rPr lang="hr-HR" sz="1200" baseline="0" dirty="0" smtClean="0"/>
              <a:t> on </a:t>
            </a:r>
            <a:r>
              <a:rPr lang="hr-HR" sz="1200" baseline="0" dirty="0" err="1" smtClean="0"/>
              <a:t>the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activity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collaboratively</a:t>
            </a:r>
            <a:r>
              <a:rPr lang="hr-HR" sz="1200" baseline="0" dirty="0" smtClean="0"/>
              <a:t> as </a:t>
            </a:r>
            <a:r>
              <a:rPr lang="hr-HR" sz="1200" baseline="0" dirty="0" err="1" smtClean="0"/>
              <a:t>critical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thinkers,communicating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all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the</a:t>
            </a:r>
            <a:r>
              <a:rPr lang="hr-HR" sz="1200" baseline="0" dirty="0" smtClean="0"/>
              <a:t> time </a:t>
            </a:r>
            <a:r>
              <a:rPr lang="hr-HR" sz="1200" baseline="0" dirty="0" err="1" smtClean="0"/>
              <a:t>in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creative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way,haven’t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we</a:t>
            </a:r>
            <a:r>
              <a:rPr lang="hr-HR" sz="1200" baseline="0" dirty="0" smtClean="0"/>
              <a:t>?</a:t>
            </a:r>
          </a:p>
          <a:p>
            <a:r>
              <a:rPr lang="hr-HR" sz="1200" baseline="0" dirty="0" err="1" smtClean="0"/>
              <a:t>Thank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you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very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much</a:t>
            </a:r>
            <a:r>
              <a:rPr lang="hr-HR" sz="1200" baseline="0" dirty="0" smtClean="0"/>
              <a:t> for </a:t>
            </a:r>
            <a:r>
              <a:rPr lang="hr-HR" sz="1200" baseline="0" dirty="0" err="1" smtClean="0"/>
              <a:t>your</a:t>
            </a:r>
            <a:r>
              <a:rPr lang="hr-HR" sz="1200" baseline="0" dirty="0" smtClean="0"/>
              <a:t> </a:t>
            </a:r>
            <a:r>
              <a:rPr lang="hr-HR" sz="1200" baseline="0" dirty="0" err="1" smtClean="0"/>
              <a:t>attention</a:t>
            </a:r>
            <a:r>
              <a:rPr lang="hr-HR" sz="1200" baseline="0" dirty="0" smtClean="0"/>
              <a:t>. </a:t>
            </a:r>
            <a:endParaRPr lang="en-GB" sz="120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086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57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These are two main learning outcomes:----------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26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go briefly through all the phases of the lesson following this outline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27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To </a:t>
            </a:r>
            <a:r>
              <a:rPr lang="hr-HR" dirty="0" err="1" smtClean="0"/>
              <a:t>help</a:t>
            </a:r>
            <a:r>
              <a:rPr lang="hr-HR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prepare for the reading activity by activating the relevant schema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ta,teacher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to draw on their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dream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catcher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caught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dream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do? How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feel?Would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53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After</a:t>
            </a:r>
            <a:r>
              <a:rPr lang="hr-HR" dirty="0" smtClean="0"/>
              <a:t> personal </a:t>
            </a:r>
            <a:r>
              <a:rPr lang="hr-HR" dirty="0" err="1" smtClean="0"/>
              <a:t>stories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dream</a:t>
            </a:r>
            <a:r>
              <a:rPr lang="hr-HR" dirty="0" smtClean="0"/>
              <a:t> </a:t>
            </a:r>
            <a:r>
              <a:rPr lang="hr-HR" sz="800" dirty="0" err="1" smtClean="0"/>
              <a:t>experiences</a:t>
            </a:r>
            <a:r>
              <a:rPr lang="hr-HR" sz="800" baseline="0" dirty="0" smtClean="0"/>
              <a:t> </a:t>
            </a:r>
            <a:r>
              <a:rPr lang="hr-HR" dirty="0" err="1" smtClean="0"/>
              <a:t>it’s</a:t>
            </a:r>
            <a:r>
              <a:rPr lang="hr-HR" dirty="0" smtClean="0"/>
              <a:t> time for </a:t>
            </a:r>
            <a:r>
              <a:rPr lang="hr-HR" dirty="0" err="1" smtClean="0"/>
              <a:t>reading</a:t>
            </a:r>
            <a:r>
              <a:rPr lang="hr-HR" baseline="0" dirty="0" err="1" smtClean="0"/>
              <a:t>.Each</a:t>
            </a:r>
            <a:r>
              <a:rPr lang="hr-HR" baseline="0" dirty="0" smtClean="0"/>
              <a:t> student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assigned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different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article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hidden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code</a:t>
            </a:r>
            <a:r>
              <a:rPr lang="hr-HR" baseline="0" dirty="0" smtClean="0"/>
              <a:t>.</a:t>
            </a:r>
          </a:p>
          <a:p>
            <a:r>
              <a:rPr lang="hr-HR" baseline="0" dirty="0" smtClean="0"/>
              <a:t>10 </a:t>
            </a:r>
            <a:r>
              <a:rPr lang="hr-HR" baseline="0" dirty="0" err="1" smtClean="0"/>
              <a:t>dreams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changed</a:t>
            </a:r>
            <a:r>
              <a:rPr lang="hr-HR" baseline="0" dirty="0" smtClean="0"/>
              <a:t> human </a:t>
            </a:r>
            <a:r>
              <a:rPr lang="hr-HR" baseline="0" dirty="0" err="1" smtClean="0"/>
              <a:t>history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a </a:t>
            </a:r>
            <a:r>
              <a:rPr lang="hr-HR" baseline="0" dirty="0" err="1" smtClean="0"/>
              <a:t>newspaper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article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about</a:t>
            </a:r>
            <a:r>
              <a:rPr lang="hr-HR" baseline="0" dirty="0" smtClean="0"/>
              <a:t> 10 </a:t>
            </a:r>
            <a:r>
              <a:rPr lang="hr-HR" baseline="0" dirty="0" err="1" smtClean="0"/>
              <a:t>remarkable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dreams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somehow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influenced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changed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course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human </a:t>
            </a:r>
            <a:r>
              <a:rPr lang="hr-HR" baseline="0" dirty="0" err="1" smtClean="0"/>
              <a:t>history</a:t>
            </a:r>
            <a:r>
              <a:rPr lang="hr-HR" baseline="0" dirty="0" smtClean="0"/>
              <a:t>.</a:t>
            </a:r>
          </a:p>
          <a:p>
            <a:r>
              <a:rPr lang="hr-HR" baseline="0" dirty="0" err="1" smtClean="0"/>
              <a:t>Before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doing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jigsaw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reading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activities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mixed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classes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suggest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applying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Readability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text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analyzer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gauge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readability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paragraph.This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way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technology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enables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assigning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easier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text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lower-proficiency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students.Providing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differentiated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materials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teacher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applies</a:t>
            </a:r>
            <a:r>
              <a:rPr lang="hr-HR" baseline="0" dirty="0" smtClean="0"/>
              <a:t> student-</a:t>
            </a:r>
            <a:r>
              <a:rPr lang="hr-HR" baseline="0" dirty="0" err="1" smtClean="0"/>
              <a:t>centered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approach</a:t>
            </a:r>
            <a:r>
              <a:rPr lang="hr-HR" baseline="0" dirty="0" smtClean="0"/>
              <a:t> 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gives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opportunity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everyone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achieve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better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results</a:t>
            </a:r>
            <a:r>
              <a:rPr lang="hr-HR" baseline="0" dirty="0" smtClean="0"/>
              <a:t>.</a:t>
            </a:r>
          </a:p>
          <a:p>
            <a:r>
              <a:rPr lang="hr-HR" baseline="0" dirty="0" err="1" smtClean="0"/>
              <a:t>So,whenever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want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certain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text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fully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benefited,we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adapt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it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language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ability</a:t>
            </a:r>
            <a:r>
              <a:rPr lang="hr-HR" baseline="0" dirty="0" smtClean="0"/>
              <a:t>.</a:t>
            </a:r>
          </a:p>
          <a:p>
            <a:endParaRPr lang="hr-HR" baseline="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11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At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point</a:t>
            </a:r>
            <a:r>
              <a:rPr lang="hr-HR" dirty="0" smtClean="0"/>
              <a:t> </a:t>
            </a:r>
            <a:r>
              <a:rPr lang="hr-HR" dirty="0" err="1" smtClean="0"/>
              <a:t>teacher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generates</a:t>
            </a:r>
            <a:r>
              <a:rPr lang="hr-HR" baseline="0" dirty="0" smtClean="0"/>
              <a:t>  </a:t>
            </a:r>
            <a:r>
              <a:rPr lang="hr-HR" baseline="0" dirty="0"/>
              <a:t>word </a:t>
            </a:r>
            <a:r>
              <a:rPr lang="hr-HR" baseline="0" dirty="0" err="1" smtClean="0"/>
              <a:t>clouds</a:t>
            </a:r>
            <a:r>
              <a:rPr lang="hr-HR" baseline="0" dirty="0" smtClean="0"/>
              <a:t> for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low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r-H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students and ask others to create their own clouds containing most relevant words </a:t>
            </a:r>
            <a:r>
              <a:rPr lang="hr-H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their part of the article.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one’s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piece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authentic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accompanied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</a:t>
            </a:r>
            <a:r>
              <a:rPr lang="hr-H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r-HR" baseline="0" dirty="0"/>
          </a:p>
          <a:p>
            <a:r>
              <a:rPr lang="hr-HR" baseline="0" dirty="0" smtClean="0"/>
              <a:t> </a:t>
            </a:r>
            <a:r>
              <a:rPr lang="hr-HR" baseline="0" dirty="0" err="1" smtClean="0"/>
              <a:t>Next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step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speaking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activity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pairs.Ss</a:t>
            </a:r>
            <a:r>
              <a:rPr lang="hr-HR" baseline="0" dirty="0" smtClean="0"/>
              <a:t> </a:t>
            </a:r>
            <a:r>
              <a:rPr lang="hr-HR" baseline="0" dirty="0" err="1"/>
              <a:t>swap</a:t>
            </a:r>
            <a:r>
              <a:rPr lang="hr-HR" baseline="0" dirty="0"/>
              <a:t> </a:t>
            </a:r>
            <a:r>
              <a:rPr lang="hr-HR" baseline="0" dirty="0" err="1"/>
              <a:t>their</a:t>
            </a:r>
            <a:r>
              <a:rPr lang="hr-HR" baseline="0" dirty="0"/>
              <a:t> </a:t>
            </a:r>
            <a:r>
              <a:rPr lang="hr-HR" baseline="0" dirty="0" err="1"/>
              <a:t>clouds</a:t>
            </a:r>
            <a:r>
              <a:rPr lang="hr-HR" baseline="0" dirty="0"/>
              <a:t> </a:t>
            </a:r>
            <a:r>
              <a:rPr lang="hr-HR" baseline="0" dirty="0" err="1"/>
              <a:t>and</a:t>
            </a:r>
            <a:r>
              <a:rPr lang="hr-HR" baseline="0" dirty="0"/>
              <a:t> start </a:t>
            </a:r>
            <a:r>
              <a:rPr lang="hr-HR" baseline="0" dirty="0" err="1" smtClean="0"/>
              <a:t>predicting</a:t>
            </a:r>
            <a:r>
              <a:rPr lang="hr-HR" baseline="0" dirty="0" smtClean="0"/>
              <a:t>  </a:t>
            </a:r>
            <a:r>
              <a:rPr lang="hr-HR" baseline="0" dirty="0" err="1" smtClean="0"/>
              <a:t>what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that</a:t>
            </a:r>
            <a:r>
              <a:rPr lang="hr-HR" baseline="0" dirty="0" smtClean="0"/>
              <a:t>  </a:t>
            </a:r>
            <a:r>
              <a:rPr lang="hr-HR" baseline="0" dirty="0" err="1"/>
              <a:t>dream</a:t>
            </a:r>
            <a:r>
              <a:rPr lang="hr-HR" baseline="0" dirty="0"/>
              <a:t> </a:t>
            </a:r>
            <a:r>
              <a:rPr lang="hr-HR" baseline="0" dirty="0" err="1"/>
              <a:t>might</a:t>
            </a:r>
            <a:r>
              <a:rPr lang="hr-HR" baseline="0" dirty="0"/>
              <a:t> </a:t>
            </a:r>
            <a:r>
              <a:rPr lang="hr-HR" baseline="0" dirty="0" err="1"/>
              <a:t>be</a:t>
            </a:r>
            <a:r>
              <a:rPr lang="hr-HR" baseline="0" dirty="0"/>
              <a:t> </a:t>
            </a:r>
            <a:r>
              <a:rPr lang="hr-HR" baseline="0" dirty="0" err="1"/>
              <a:t>about.They</a:t>
            </a:r>
            <a:r>
              <a:rPr lang="hr-HR" baseline="0" dirty="0"/>
              <a:t> put </a:t>
            </a:r>
            <a:r>
              <a:rPr lang="hr-HR" baseline="0" dirty="0" err="1"/>
              <a:t>questions</a:t>
            </a:r>
            <a:r>
              <a:rPr lang="hr-HR" baseline="0" dirty="0"/>
              <a:t> to </a:t>
            </a:r>
            <a:r>
              <a:rPr lang="hr-HR" baseline="0" dirty="0" err="1"/>
              <a:t>each</a:t>
            </a:r>
            <a:r>
              <a:rPr lang="hr-HR" baseline="0" dirty="0"/>
              <a:t> </a:t>
            </a:r>
            <a:r>
              <a:rPr lang="hr-HR" baseline="0" dirty="0" err="1"/>
              <a:t>other</a:t>
            </a:r>
            <a:r>
              <a:rPr lang="hr-HR" baseline="0" dirty="0"/>
              <a:t> </a:t>
            </a:r>
            <a:r>
              <a:rPr lang="hr-HR" baseline="0" dirty="0" err="1"/>
              <a:t>based</a:t>
            </a:r>
            <a:r>
              <a:rPr lang="hr-HR" baseline="0" dirty="0"/>
              <a:t> on word </a:t>
            </a:r>
            <a:r>
              <a:rPr lang="hr-HR" baseline="0" dirty="0" err="1" smtClean="0"/>
              <a:t>clouds</a:t>
            </a:r>
            <a:r>
              <a:rPr lang="hr-HR" baseline="0" dirty="0" smtClean="0"/>
              <a:t> </a:t>
            </a:r>
            <a:r>
              <a:rPr lang="hr-HR" baseline="0" dirty="0" err="1"/>
              <a:t>trying</a:t>
            </a:r>
            <a:r>
              <a:rPr lang="hr-HR" baseline="0" dirty="0"/>
              <a:t> to figure </a:t>
            </a:r>
            <a:r>
              <a:rPr lang="hr-HR" baseline="0" dirty="0" err="1"/>
              <a:t>out</a:t>
            </a:r>
            <a:r>
              <a:rPr lang="hr-HR" baseline="0" dirty="0"/>
              <a:t> a story </a:t>
            </a:r>
            <a:r>
              <a:rPr lang="hr-HR" baseline="0" dirty="0" err="1"/>
              <a:t>of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dream.E.g</a:t>
            </a:r>
            <a:r>
              <a:rPr lang="hr-HR" baseline="0" dirty="0"/>
              <a:t>. </a:t>
            </a:r>
            <a:r>
              <a:rPr lang="hr-HR" baseline="0" dirty="0" err="1"/>
              <a:t>Is</a:t>
            </a:r>
            <a:r>
              <a:rPr lang="hr-HR" baseline="0" dirty="0"/>
              <a:t> </a:t>
            </a:r>
            <a:r>
              <a:rPr lang="hr-HR" baseline="0" dirty="0" err="1"/>
              <a:t>it</a:t>
            </a:r>
            <a:r>
              <a:rPr lang="hr-HR" baseline="0" dirty="0"/>
              <a:t> </a:t>
            </a:r>
            <a:r>
              <a:rPr lang="hr-HR" baseline="0" dirty="0" err="1"/>
              <a:t>about</a:t>
            </a:r>
            <a:r>
              <a:rPr lang="hr-HR" baseline="0" dirty="0"/>
              <a:t> a </a:t>
            </a:r>
            <a:r>
              <a:rPr lang="hr-HR" baseline="0" dirty="0" err="1"/>
              <a:t>king</a:t>
            </a:r>
            <a:r>
              <a:rPr lang="hr-HR" baseline="0" dirty="0"/>
              <a:t> </a:t>
            </a:r>
            <a:r>
              <a:rPr lang="hr-HR" baseline="0" dirty="0" err="1"/>
              <a:t>who</a:t>
            </a:r>
            <a:r>
              <a:rPr lang="hr-HR" baseline="0" dirty="0"/>
              <a:t> </a:t>
            </a:r>
            <a:r>
              <a:rPr lang="hr-HR" baseline="0" dirty="0" err="1"/>
              <a:t>has</a:t>
            </a:r>
            <a:r>
              <a:rPr lang="hr-HR" baseline="0" dirty="0"/>
              <a:t> a </a:t>
            </a:r>
            <a:r>
              <a:rPr lang="hr-HR" baseline="0" dirty="0" err="1"/>
              <a:t>sewing</a:t>
            </a:r>
            <a:r>
              <a:rPr lang="hr-HR" baseline="0" dirty="0"/>
              <a:t> </a:t>
            </a:r>
            <a:r>
              <a:rPr lang="hr-HR" baseline="0" dirty="0" err="1"/>
              <a:t>machine</a:t>
            </a:r>
            <a:r>
              <a:rPr lang="hr-HR" baseline="0" dirty="0"/>
              <a:t>? Are </a:t>
            </a:r>
            <a:r>
              <a:rPr lang="hr-HR" baseline="0" dirty="0" err="1"/>
              <a:t>there</a:t>
            </a:r>
            <a:r>
              <a:rPr lang="hr-HR" baseline="0" dirty="0"/>
              <a:t> </a:t>
            </a:r>
            <a:r>
              <a:rPr lang="hr-HR" baseline="0" dirty="0" err="1"/>
              <a:t>any</a:t>
            </a:r>
            <a:r>
              <a:rPr lang="hr-HR" baseline="0" dirty="0"/>
              <a:t> </a:t>
            </a:r>
            <a:r>
              <a:rPr lang="hr-HR" baseline="0" dirty="0" err="1"/>
              <a:t>warriors</a:t>
            </a:r>
            <a:r>
              <a:rPr lang="hr-HR" baseline="0" dirty="0"/>
              <a:t> </a:t>
            </a:r>
            <a:r>
              <a:rPr lang="hr-HR" baseline="0" dirty="0" err="1"/>
              <a:t>with</a:t>
            </a:r>
            <a:r>
              <a:rPr lang="hr-HR" baseline="0" dirty="0"/>
              <a:t> </a:t>
            </a:r>
            <a:r>
              <a:rPr lang="hr-HR" baseline="0" dirty="0" err="1"/>
              <a:t>spears</a:t>
            </a:r>
            <a:r>
              <a:rPr lang="hr-HR" baseline="0" dirty="0"/>
              <a:t> </a:t>
            </a:r>
            <a:r>
              <a:rPr lang="hr-HR" baseline="0" dirty="0" err="1"/>
              <a:t>in</a:t>
            </a:r>
            <a:r>
              <a:rPr lang="hr-HR" baseline="0" dirty="0"/>
              <a:t> </a:t>
            </a:r>
            <a:r>
              <a:rPr lang="hr-HR" baseline="0" dirty="0" err="1"/>
              <a:t>that</a:t>
            </a:r>
            <a:r>
              <a:rPr lang="hr-HR" baseline="0" dirty="0"/>
              <a:t> </a:t>
            </a:r>
            <a:r>
              <a:rPr lang="hr-HR" baseline="0" dirty="0" err="1"/>
              <a:t>dream</a:t>
            </a:r>
            <a:r>
              <a:rPr lang="hr-HR" baseline="0" dirty="0"/>
              <a:t>? </a:t>
            </a:r>
            <a:r>
              <a:rPr lang="hr-HR" baseline="0" dirty="0" err="1"/>
              <a:t>And</a:t>
            </a:r>
            <a:r>
              <a:rPr lang="hr-HR" baseline="0" dirty="0"/>
              <a:t> </a:t>
            </a:r>
            <a:r>
              <a:rPr lang="hr-HR" baseline="0" dirty="0" err="1"/>
              <a:t>so</a:t>
            </a:r>
            <a:r>
              <a:rPr lang="hr-HR" baseline="0" dirty="0"/>
              <a:t> </a:t>
            </a:r>
            <a:r>
              <a:rPr lang="hr-HR" baseline="0" dirty="0" smtClean="0"/>
              <a:t>on &amp; </a:t>
            </a:r>
            <a:r>
              <a:rPr lang="hr-HR" baseline="0" dirty="0" err="1" smtClean="0"/>
              <a:t>so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forth</a:t>
            </a:r>
            <a:r>
              <a:rPr lang="hr-HR" baseline="0" dirty="0" smtClean="0"/>
              <a:t>…</a:t>
            </a:r>
            <a:r>
              <a:rPr lang="hr-HR" baseline="0" dirty="0" err="1" smtClean="0"/>
              <a:t>Teacher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gives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support</a:t>
            </a:r>
            <a:r>
              <a:rPr lang="hr-HR" baseline="0" dirty="0" smtClean="0"/>
              <a:t> on </a:t>
            </a:r>
            <a:r>
              <a:rPr lang="hr-HR" baseline="0" dirty="0" err="1" smtClean="0"/>
              <a:t>demand.And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now</a:t>
            </a:r>
            <a:r>
              <a:rPr lang="hr-HR" baseline="0" dirty="0" smtClean="0"/>
              <a:t> </a:t>
            </a:r>
            <a:r>
              <a:rPr lang="hr-HR" baseline="0" dirty="0" err="1" smtClean="0"/>
              <a:t>question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you</a:t>
            </a:r>
            <a:r>
              <a:rPr lang="hr-HR" baseline="0" dirty="0" smtClean="0"/>
              <a:t>?</a:t>
            </a:r>
            <a:endParaRPr lang="hr-HR" baseline="0" dirty="0"/>
          </a:p>
          <a:p>
            <a:r>
              <a:rPr lang="hr-HR" baseline="0" dirty="0" err="1"/>
              <a:t>Can</a:t>
            </a:r>
            <a:r>
              <a:rPr lang="hr-HR" baseline="0" dirty="0"/>
              <a:t> </a:t>
            </a:r>
            <a:r>
              <a:rPr lang="hr-HR" baseline="0" dirty="0" err="1"/>
              <a:t>you</a:t>
            </a:r>
            <a:r>
              <a:rPr lang="hr-HR" baseline="0" dirty="0"/>
              <a:t> </a:t>
            </a:r>
            <a:r>
              <a:rPr lang="hr-HR" baseline="0" dirty="0" err="1"/>
              <a:t>see</a:t>
            </a:r>
            <a:r>
              <a:rPr lang="hr-HR" baseline="0" dirty="0"/>
              <a:t> </a:t>
            </a:r>
            <a:r>
              <a:rPr lang="hr-HR" baseline="0" dirty="0" err="1"/>
              <a:t>any</a:t>
            </a:r>
            <a:r>
              <a:rPr lang="hr-HR" baseline="0" dirty="0"/>
              <a:t> </a:t>
            </a:r>
            <a:r>
              <a:rPr lang="hr-HR" baseline="0" dirty="0" smtClean="0"/>
              <a:t>C (at </a:t>
            </a:r>
            <a:r>
              <a:rPr lang="hr-HR" baseline="0" dirty="0" err="1" smtClean="0"/>
              <a:t>least</a:t>
            </a:r>
            <a:r>
              <a:rPr lang="hr-HR" baseline="0" dirty="0" smtClean="0"/>
              <a:t> one C) </a:t>
            </a:r>
            <a:r>
              <a:rPr lang="hr-HR" baseline="0" dirty="0" err="1"/>
              <a:t>in</a:t>
            </a:r>
            <a:r>
              <a:rPr lang="hr-HR" baseline="0" dirty="0"/>
              <a:t> </a:t>
            </a:r>
            <a:r>
              <a:rPr lang="hr-HR" baseline="0" dirty="0" err="1"/>
              <a:t>this</a:t>
            </a:r>
            <a:r>
              <a:rPr lang="hr-HR" baseline="0" dirty="0"/>
              <a:t> </a:t>
            </a:r>
            <a:r>
              <a:rPr lang="hr-HR" baseline="0" dirty="0" err="1"/>
              <a:t>part</a:t>
            </a:r>
            <a:r>
              <a:rPr lang="hr-HR" baseline="0" dirty="0"/>
              <a:t> </a:t>
            </a:r>
            <a:r>
              <a:rPr lang="hr-HR" baseline="0" dirty="0" err="1"/>
              <a:t>of</a:t>
            </a:r>
            <a:r>
              <a:rPr lang="hr-HR" baseline="0" dirty="0"/>
              <a:t> </a:t>
            </a:r>
            <a:r>
              <a:rPr lang="hr-HR" baseline="0" dirty="0" err="1"/>
              <a:t>the</a:t>
            </a:r>
            <a:r>
              <a:rPr lang="hr-HR" baseline="0" dirty="0"/>
              <a:t> </a:t>
            </a:r>
            <a:r>
              <a:rPr lang="hr-HR" baseline="0" dirty="0" err="1"/>
              <a:t>task</a:t>
            </a:r>
            <a:r>
              <a:rPr lang="hr-HR" baseline="0" dirty="0" smtClean="0"/>
              <a:t>?(</a:t>
            </a:r>
            <a:r>
              <a:rPr lang="hr-HR" baseline="0" dirty="0" err="1" smtClean="0"/>
              <a:t>yes,predicting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can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lead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completely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different</a:t>
            </a:r>
            <a:r>
              <a:rPr lang="hr-HR" baseline="0" dirty="0" smtClean="0"/>
              <a:t> story. </a:t>
            </a:r>
            <a:r>
              <a:rPr lang="hr-HR" baseline="0" dirty="0" err="1" smtClean="0"/>
              <a:t>When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imagination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kicks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in,everything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possible</a:t>
            </a:r>
            <a:r>
              <a:rPr lang="hr-HR" baseline="0" dirty="0" smtClean="0"/>
              <a:t>).</a:t>
            </a:r>
            <a:r>
              <a:rPr lang="hr-HR" baseline="0" dirty="0" err="1" smtClean="0"/>
              <a:t>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need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such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moments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feel</a:t>
            </a:r>
            <a:r>
              <a:rPr lang="hr-HR" baseline="0" dirty="0" smtClean="0"/>
              <a:t> free to </a:t>
            </a:r>
            <a:r>
              <a:rPr lang="hr-HR" baseline="0" dirty="0" err="1" smtClean="0"/>
              <a:t>speak</a:t>
            </a:r>
            <a:r>
              <a:rPr lang="hr-HR" baseline="0" dirty="0" smtClean="0"/>
              <a:t> &amp; </a:t>
            </a:r>
            <a:r>
              <a:rPr lang="hr-HR" baseline="0" dirty="0" err="1" smtClean="0"/>
              <a:t>express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themselves</a:t>
            </a:r>
            <a:r>
              <a:rPr lang="hr-HR" baseline="0" dirty="0" smtClean="0"/>
              <a:t> </a:t>
            </a:r>
          </a:p>
          <a:p>
            <a:r>
              <a:rPr lang="hr-HR" baseline="0" dirty="0" err="1" smtClean="0"/>
              <a:t>without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constraints</a:t>
            </a:r>
            <a:r>
              <a:rPr lang="hr-HR" baseline="0" dirty="0" smtClean="0"/>
              <a:t>.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precious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speaking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greatest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endParaRPr lang="hr-HR" baseline="0" dirty="0"/>
          </a:p>
          <a:p>
            <a:r>
              <a:rPr lang="hr-HR" baseline="0" dirty="0" err="1"/>
              <a:t>Is</a:t>
            </a:r>
            <a:r>
              <a:rPr lang="hr-HR" baseline="0" dirty="0"/>
              <a:t> </a:t>
            </a:r>
            <a:r>
              <a:rPr lang="hr-HR" baseline="0" dirty="0" err="1"/>
              <a:t>there</a:t>
            </a:r>
            <a:r>
              <a:rPr lang="hr-HR" baseline="0" dirty="0"/>
              <a:t> </a:t>
            </a:r>
            <a:r>
              <a:rPr lang="hr-HR" baseline="0" dirty="0" err="1"/>
              <a:t>any</a:t>
            </a:r>
            <a:r>
              <a:rPr lang="hr-HR" baseline="0" dirty="0"/>
              <a:t> </a:t>
            </a:r>
            <a:r>
              <a:rPr lang="hr-HR" baseline="0" dirty="0" err="1"/>
              <a:t>collaboration</a:t>
            </a:r>
            <a:r>
              <a:rPr lang="hr-HR" baseline="0" dirty="0"/>
              <a:t> </a:t>
            </a:r>
            <a:r>
              <a:rPr lang="hr-HR" baseline="0" dirty="0" err="1"/>
              <a:t>involved</a:t>
            </a:r>
            <a:r>
              <a:rPr lang="hr-HR" baseline="0" dirty="0"/>
              <a:t>?</a:t>
            </a:r>
          </a:p>
          <a:p>
            <a:r>
              <a:rPr lang="hr-HR" baseline="0" dirty="0" err="1"/>
              <a:t>What</a:t>
            </a:r>
            <a:r>
              <a:rPr lang="hr-HR" baseline="0" dirty="0"/>
              <a:t> </a:t>
            </a:r>
            <a:r>
              <a:rPr lang="hr-HR" baseline="0" dirty="0" err="1"/>
              <a:t>about</a:t>
            </a:r>
            <a:r>
              <a:rPr lang="hr-HR" baseline="0" dirty="0"/>
              <a:t> </a:t>
            </a:r>
            <a:r>
              <a:rPr lang="hr-HR" baseline="0" dirty="0" err="1"/>
              <a:t>communication</a:t>
            </a:r>
            <a:r>
              <a:rPr lang="hr-HR" baseline="0" dirty="0"/>
              <a:t>? </a:t>
            </a:r>
            <a:r>
              <a:rPr lang="hr-HR" baseline="0" dirty="0" err="1"/>
              <a:t>And</a:t>
            </a:r>
            <a:r>
              <a:rPr lang="hr-HR" baseline="0" dirty="0"/>
              <a:t> </a:t>
            </a:r>
            <a:r>
              <a:rPr lang="hr-HR" baseline="0" dirty="0" err="1"/>
              <a:t>there</a:t>
            </a:r>
            <a:r>
              <a:rPr lang="hr-HR" baseline="0" dirty="0"/>
              <a:t> </a:t>
            </a:r>
            <a:r>
              <a:rPr lang="hr-HR" baseline="0" dirty="0" err="1"/>
              <a:t>is</a:t>
            </a:r>
            <a:r>
              <a:rPr lang="hr-HR" baseline="0" dirty="0"/>
              <a:t> </a:t>
            </a:r>
            <a:r>
              <a:rPr lang="hr-HR" baseline="0" dirty="0" err="1"/>
              <a:t>also</a:t>
            </a:r>
            <a:r>
              <a:rPr lang="hr-HR" baseline="0" dirty="0"/>
              <a:t> a </a:t>
            </a:r>
            <a:r>
              <a:rPr lang="hr-HR" baseline="0" dirty="0" err="1"/>
              <a:t>lot</a:t>
            </a:r>
            <a:r>
              <a:rPr lang="hr-HR" baseline="0" dirty="0"/>
              <a:t> </a:t>
            </a:r>
            <a:r>
              <a:rPr lang="hr-HR" baseline="0" dirty="0" err="1"/>
              <a:t>of</a:t>
            </a:r>
            <a:r>
              <a:rPr lang="hr-HR" baseline="0" dirty="0"/>
              <a:t> </a:t>
            </a:r>
            <a:r>
              <a:rPr lang="hr-HR" baseline="0" dirty="0" err="1"/>
              <a:t>analysing,guessing,predicting,questioning</a:t>
            </a:r>
            <a:r>
              <a:rPr lang="hr-HR" baseline="0" dirty="0"/>
              <a:t> </a:t>
            </a:r>
            <a:r>
              <a:rPr lang="hr-HR" baseline="0" dirty="0" err="1"/>
              <a:t>what</a:t>
            </a:r>
            <a:r>
              <a:rPr lang="hr-HR" baseline="0" dirty="0"/>
              <a:t> </a:t>
            </a:r>
            <a:r>
              <a:rPr lang="hr-HR" baseline="0" dirty="0" err="1"/>
              <a:t>proves</a:t>
            </a:r>
            <a:r>
              <a:rPr lang="hr-HR" baseline="0" dirty="0"/>
              <a:t> </a:t>
            </a:r>
            <a:r>
              <a:rPr lang="hr-HR" baseline="0" dirty="0" err="1"/>
              <a:t>critical</a:t>
            </a:r>
            <a:r>
              <a:rPr lang="hr-HR" baseline="0" dirty="0"/>
              <a:t> </a:t>
            </a:r>
            <a:r>
              <a:rPr lang="hr-HR" baseline="0" dirty="0" err="1"/>
              <a:t>thinking</a:t>
            </a:r>
            <a:r>
              <a:rPr lang="hr-HR" baseline="0" dirty="0"/>
              <a:t> </a:t>
            </a:r>
            <a:r>
              <a:rPr lang="hr-HR" baseline="0" dirty="0" err="1"/>
              <a:t>presence</a:t>
            </a:r>
            <a:r>
              <a:rPr lang="hr-HR" baseline="0" dirty="0"/>
              <a:t>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9F70-B38F-4EA5-A404-8CC2B09B71F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17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After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guessing</a:t>
            </a:r>
            <a:r>
              <a:rPr lang="hr-HR" dirty="0" smtClean="0"/>
              <a:t> &amp; </a:t>
            </a:r>
            <a:r>
              <a:rPr lang="hr-HR" dirty="0" err="1" smtClean="0"/>
              <a:t>inventing</a:t>
            </a:r>
            <a:r>
              <a:rPr lang="hr-HR" dirty="0" smtClean="0"/>
              <a:t> </a:t>
            </a:r>
            <a:r>
              <a:rPr lang="hr-HR" dirty="0" err="1" smtClean="0"/>
              <a:t>Ss</a:t>
            </a:r>
            <a:r>
              <a:rPr lang="hr-HR" dirty="0" smtClean="0"/>
              <a:t> </a:t>
            </a:r>
            <a:r>
              <a:rPr lang="hr-HR" dirty="0" err="1" smtClean="0"/>
              <a:t>feel</a:t>
            </a:r>
            <a:r>
              <a:rPr lang="hr-HR" dirty="0" smtClean="0"/>
              <a:t> </a:t>
            </a:r>
            <a:r>
              <a:rPr lang="hr-HR" dirty="0" err="1" smtClean="0"/>
              <a:t>curious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hear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true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story.Now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every</a:t>
            </a:r>
            <a:r>
              <a:rPr lang="hr-HR" baseline="0" dirty="0" smtClean="0"/>
              <a:t> s </a:t>
            </a:r>
            <a:r>
              <a:rPr lang="hr-HR" baseline="0" dirty="0" err="1" smtClean="0"/>
              <a:t>retells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her</a:t>
            </a:r>
            <a:r>
              <a:rPr lang="hr-HR" baseline="0" dirty="0" smtClean="0"/>
              <a:t>/</a:t>
            </a:r>
            <a:r>
              <a:rPr lang="hr-HR" baseline="0" dirty="0" err="1" smtClean="0"/>
              <a:t>his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part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article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class.Ok,now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dreams</a:t>
            </a:r>
            <a:r>
              <a:rPr lang="hr-HR" baseline="0" dirty="0" smtClean="0"/>
              <a:t> are </a:t>
            </a:r>
            <a:r>
              <a:rPr lang="hr-HR" baseline="0" dirty="0" err="1" smtClean="0"/>
              <a:t>revealed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have</a:t>
            </a:r>
            <a:r>
              <a:rPr lang="hr-HR" baseline="0" dirty="0" smtClean="0"/>
              <a:t> to take </a:t>
            </a:r>
            <a:r>
              <a:rPr lang="hr-HR" baseline="0" dirty="0" err="1" smtClean="0"/>
              <a:t>into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consideration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 </a:t>
            </a:r>
            <a:r>
              <a:rPr lang="hr-HR" baseline="0" dirty="0" err="1" smtClean="0"/>
              <a:t>them</a:t>
            </a:r>
            <a:r>
              <a:rPr lang="hr-HR" baseline="0" dirty="0" smtClean="0"/>
              <a:t> &amp; </a:t>
            </a:r>
            <a:r>
              <a:rPr lang="hr-HR" baseline="0" dirty="0" err="1" smtClean="0"/>
              <a:t>choose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just</a:t>
            </a:r>
            <a:r>
              <a:rPr lang="hr-HR" baseline="0" dirty="0" smtClean="0"/>
              <a:t> 4 </a:t>
            </a:r>
            <a:r>
              <a:rPr lang="hr-HR" baseline="0" dirty="0" err="1" smtClean="0"/>
              <a:t>outstanding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persons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whose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dreams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contributed</a:t>
            </a:r>
            <a:r>
              <a:rPr lang="hr-HR" baseline="0" dirty="0" smtClean="0"/>
              <a:t> most to </a:t>
            </a:r>
            <a:r>
              <a:rPr lang="hr-HR" baseline="0" dirty="0" err="1" smtClean="0"/>
              <a:t>humanity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according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opinion.Before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voting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discussion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class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where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defend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claims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justify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their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choices</a:t>
            </a:r>
            <a:r>
              <a:rPr lang="hr-HR" baseline="0" dirty="0" smtClean="0"/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purpose of this discussion is to provide the argumentative structure that can be used later to develop the writing assignment. 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facilitates discussion based on students’ answers. 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78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71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At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point</a:t>
            </a:r>
            <a:r>
              <a:rPr lang="hr-HR" dirty="0" smtClean="0"/>
              <a:t> 4Cs /</a:t>
            </a:r>
            <a:r>
              <a:rPr lang="hr-HR" dirty="0" err="1" smtClean="0"/>
              <a:t>celebrities</a:t>
            </a:r>
            <a:r>
              <a:rPr lang="hr-HR" dirty="0" smtClean="0"/>
              <a:t> are </a:t>
            </a:r>
            <a:r>
              <a:rPr lang="hr-HR" dirty="0" err="1" smtClean="0"/>
              <a:t>chosen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and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soon</a:t>
            </a:r>
            <a:r>
              <a:rPr lang="hr-HR" baseline="0" dirty="0" smtClean="0"/>
              <a:t> </a:t>
            </a:r>
            <a:r>
              <a:rPr lang="hr-HR" baseline="0" dirty="0" err="1" smtClean="0"/>
              <a:t>will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be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honoured</a:t>
            </a:r>
            <a:r>
              <a:rPr lang="hr-HR" baseline="0" dirty="0" smtClean="0"/>
              <a:t>.</a:t>
            </a:r>
            <a:r>
              <a:rPr lang="hr-HR" dirty="0" smtClean="0"/>
              <a:t> </a:t>
            </a:r>
            <a:r>
              <a:rPr lang="hr-HR" dirty="0" err="1" smtClean="0"/>
              <a:t>Argumentative</a:t>
            </a:r>
            <a:r>
              <a:rPr lang="hr-HR" dirty="0" smtClean="0"/>
              <a:t> </a:t>
            </a:r>
            <a:r>
              <a:rPr lang="hr-HR" dirty="0" err="1" smtClean="0"/>
              <a:t>oral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practice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leads</a:t>
            </a:r>
            <a:r>
              <a:rPr lang="hr-HR" baseline="0" dirty="0" smtClean="0"/>
              <a:t> to </a:t>
            </a:r>
            <a:r>
              <a:rPr lang="hr-HR" baseline="0" dirty="0" err="1" smtClean="0"/>
              <a:t>writing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task</a:t>
            </a:r>
            <a:r>
              <a:rPr lang="hr-HR" baseline="0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AD89-0F77-495D-8E61-D5B9299D7E7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23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18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54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88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458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0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684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74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73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090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96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41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2A448-2C74-434D-84A8-65517EE3DA1B}" type="datetimeFigureOut">
              <a:rPr lang="hr-HR" smtClean="0"/>
              <a:t>25.10.2024.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BF73-5193-4046-8069-C746111FA5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68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b="1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61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1"/>
            <a:ext cx="12073812" cy="68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1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https://powerpoint.officeapps.live.com/pods/GetClipboardImage.ashx?Id=4c0bc571-300a-4150-a159-1401fdffdb0c&amp;DC=PNL1&amp;pkey=8be17a77-5713-473c-a8b0-814c7d3dce35&amp;wdwaccluster=PNL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79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0" y="927099"/>
            <a:ext cx="8795809" cy="500380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33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>
                <a:latin typeface="Gentium Book Basic" panose="02000503060000020004" pitchFamily="2" charset="-18"/>
              </a:rPr>
              <a:t>        </a:t>
            </a:r>
            <a:r>
              <a:rPr lang="hr-HR" sz="4000" err="1">
                <a:latin typeface="Gentium Book Basic" panose="02000503060000020004" pitchFamily="2" charset="-18"/>
              </a:rPr>
              <a:t>Peer</a:t>
            </a:r>
            <a:r>
              <a:rPr lang="hr-HR" sz="4000">
                <a:latin typeface="Gentium Book Basic" panose="02000503060000020004" pitchFamily="2" charset="-18"/>
              </a:rPr>
              <a:t> </a:t>
            </a:r>
            <a:r>
              <a:rPr lang="hr-HR" sz="4000" err="1">
                <a:latin typeface="Gentium Book Basic" panose="02000503060000020004" pitchFamily="2" charset="-18"/>
              </a:rPr>
              <a:t>Assessment</a:t>
            </a:r>
            <a:endParaRPr lang="hr-HR" sz="4000">
              <a:latin typeface="Gentium Book Basic" panose="02000503060000020004" pitchFamily="2" charset="-18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57081"/>
              </p:ext>
            </p:extLst>
          </p:nvPr>
        </p:nvGraphicFramePr>
        <p:xfrm>
          <a:off x="682907" y="1528312"/>
          <a:ext cx="6250328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3671">
                  <a:extLst>
                    <a:ext uri="{9D8B030D-6E8A-4147-A177-3AD203B41FA5}">
                      <a16:colId xmlns:a16="http://schemas.microsoft.com/office/drawing/2014/main" val="3395129996"/>
                    </a:ext>
                  </a:extLst>
                </a:gridCol>
                <a:gridCol w="844952">
                  <a:extLst>
                    <a:ext uri="{9D8B030D-6E8A-4147-A177-3AD203B41FA5}">
                      <a16:colId xmlns:a16="http://schemas.microsoft.com/office/drawing/2014/main" val="3592136415"/>
                    </a:ext>
                  </a:extLst>
                </a:gridCol>
                <a:gridCol w="949123">
                  <a:extLst>
                    <a:ext uri="{9D8B030D-6E8A-4147-A177-3AD203B41FA5}">
                      <a16:colId xmlns:a16="http://schemas.microsoft.com/office/drawing/2014/main" val="3597293413"/>
                    </a:ext>
                  </a:extLst>
                </a:gridCol>
                <a:gridCol w="1562582">
                  <a:extLst>
                    <a:ext uri="{9D8B030D-6E8A-4147-A177-3AD203B41FA5}">
                      <a16:colId xmlns:a16="http://schemas.microsoft.com/office/drawing/2014/main" val="1796327064"/>
                    </a:ext>
                  </a:extLst>
                </a:gridCol>
              </a:tblGrid>
              <a:tr h="346545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err="1"/>
                        <a:t>Yes</a:t>
                      </a:r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err="1"/>
                        <a:t>Sometimes</a:t>
                      </a:r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176180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/>
                        <a:t>Do </a:t>
                      </a:r>
                      <a:r>
                        <a:rPr lang="hr-HR" err="1"/>
                        <a:t>they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write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the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recipient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address</a:t>
                      </a:r>
                      <a:r>
                        <a:rPr lang="hr-HR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70783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/>
                        <a:t>Do </a:t>
                      </a:r>
                      <a:r>
                        <a:rPr lang="hr-HR" err="1"/>
                        <a:t>they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write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their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address</a:t>
                      </a:r>
                      <a:r>
                        <a:rPr lang="hr-HR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977451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 err="1"/>
                        <a:t>Is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there</a:t>
                      </a:r>
                      <a:r>
                        <a:rPr lang="hr-HR"/>
                        <a:t> a date?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180446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 err="1"/>
                        <a:t>Is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there</a:t>
                      </a:r>
                      <a:r>
                        <a:rPr lang="hr-HR"/>
                        <a:t> a </a:t>
                      </a:r>
                      <a:r>
                        <a:rPr lang="hr-HR" err="1"/>
                        <a:t>formal</a:t>
                      </a:r>
                      <a:r>
                        <a:rPr lang="hr-HR" baseline="0"/>
                        <a:t> </a:t>
                      </a:r>
                      <a:r>
                        <a:rPr lang="hr-HR" baseline="0" err="1"/>
                        <a:t>greeting</a:t>
                      </a:r>
                      <a:r>
                        <a:rPr lang="hr-HR" baseline="0"/>
                        <a:t> </a:t>
                      </a:r>
                      <a:r>
                        <a:rPr lang="hr-HR" baseline="0" err="1"/>
                        <a:t>and</a:t>
                      </a:r>
                      <a:r>
                        <a:rPr lang="hr-HR" baseline="0"/>
                        <a:t> </a:t>
                      </a:r>
                      <a:r>
                        <a:rPr lang="hr-HR" baseline="0" err="1"/>
                        <a:t>sign</a:t>
                      </a:r>
                      <a:r>
                        <a:rPr lang="hr-HR" baseline="0"/>
                        <a:t> </a:t>
                      </a:r>
                      <a:r>
                        <a:rPr lang="hr-HR" baseline="0" err="1"/>
                        <a:t>off</a:t>
                      </a:r>
                      <a:r>
                        <a:rPr lang="hr-HR" baseline="0"/>
                        <a:t>?</a:t>
                      </a:r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84071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/>
                        <a:t>Do </a:t>
                      </a:r>
                      <a:r>
                        <a:rPr lang="hr-HR" err="1"/>
                        <a:t>they</a:t>
                      </a:r>
                      <a:r>
                        <a:rPr lang="hr-HR"/>
                        <a:t> use </a:t>
                      </a:r>
                      <a:r>
                        <a:rPr lang="hr-HR" err="1"/>
                        <a:t>proper</a:t>
                      </a:r>
                      <a:r>
                        <a:rPr lang="hr-HR"/>
                        <a:t> </a:t>
                      </a:r>
                      <a:r>
                        <a:rPr lang="hr-HR" err="1"/>
                        <a:t>vocabulary</a:t>
                      </a:r>
                      <a:r>
                        <a:rPr lang="hr-HR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37221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 err="1"/>
                        <a:t>Does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it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flow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nicely</a:t>
                      </a:r>
                      <a:r>
                        <a:rPr lang="hr-HR"/>
                        <a:t>? </a:t>
                      </a:r>
                      <a:r>
                        <a:rPr lang="hr-HR" err="1"/>
                        <a:t>Is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it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easy</a:t>
                      </a:r>
                      <a:r>
                        <a:rPr lang="hr-HR" baseline="0"/>
                        <a:t> to </a:t>
                      </a:r>
                      <a:r>
                        <a:rPr lang="hr-HR" baseline="0" err="1"/>
                        <a:t>follow</a:t>
                      </a:r>
                      <a:r>
                        <a:rPr lang="hr-HR" baseline="0"/>
                        <a:t>?</a:t>
                      </a:r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71576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/>
                        <a:t>Do </a:t>
                      </a:r>
                      <a:r>
                        <a:rPr lang="hr-HR" err="1"/>
                        <a:t>they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have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paragraphs</a:t>
                      </a:r>
                      <a:r>
                        <a:rPr lang="hr-HR"/>
                        <a:t> (</a:t>
                      </a:r>
                      <a:r>
                        <a:rPr lang="hr-HR" err="1"/>
                        <a:t>good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structure</a:t>
                      </a:r>
                      <a:r>
                        <a:rPr lang="hr-HR"/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067787"/>
                  </a:ext>
                </a:extLst>
              </a:tr>
              <a:tr h="346545">
                <a:tc>
                  <a:txBody>
                    <a:bodyPr/>
                    <a:lstStyle/>
                    <a:p>
                      <a:r>
                        <a:rPr lang="hr-HR"/>
                        <a:t>Are </a:t>
                      </a:r>
                      <a:r>
                        <a:rPr lang="hr-HR" err="1"/>
                        <a:t>their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opinions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supported</a:t>
                      </a:r>
                      <a:r>
                        <a:rPr lang="hr-HR"/>
                        <a:t> </a:t>
                      </a:r>
                      <a:r>
                        <a:rPr lang="hr-HR" err="1"/>
                        <a:t>well</a:t>
                      </a:r>
                      <a:r>
                        <a:rPr lang="hr-HR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12616"/>
                  </a:ext>
                </a:extLst>
              </a:tr>
            </a:tbl>
          </a:graphicData>
        </a:graphic>
      </p:graphicFrame>
      <p:sp>
        <p:nvSpPr>
          <p:cNvPr id="8" name="Obični oblačić 7"/>
          <p:cNvSpPr/>
          <p:nvPr/>
        </p:nvSpPr>
        <p:spPr>
          <a:xfrm>
            <a:off x="7488820" y="1088020"/>
            <a:ext cx="3864979" cy="2129742"/>
          </a:xfrm>
          <a:prstGeom prst="cloudCallout">
            <a:avLst>
              <a:gd name="adj1" fmla="val -47941"/>
              <a:gd name="adj2" fmla="val 8631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2400" b="1" err="1">
                <a:latin typeface="Gentium Book Basic" panose="02000503060000020004" pitchFamily="2" charset="-18"/>
              </a:rPr>
              <a:t>Even</a:t>
            </a:r>
            <a:r>
              <a:rPr lang="hr-HR" sz="2400" b="1">
                <a:latin typeface="Gentium Book Basic" panose="02000503060000020004" pitchFamily="2" charset="-18"/>
              </a:rPr>
              <a:t> </a:t>
            </a:r>
            <a:r>
              <a:rPr lang="hr-HR" sz="2400" b="1" err="1">
                <a:latin typeface="Gentium Book Basic" panose="02000503060000020004" pitchFamily="2" charset="-18"/>
              </a:rPr>
              <a:t>better</a:t>
            </a:r>
            <a:r>
              <a:rPr lang="hr-HR" sz="2400" b="1">
                <a:latin typeface="Gentium Book Basic" panose="02000503060000020004" pitchFamily="2" charset="-18"/>
              </a:rPr>
              <a:t> </a:t>
            </a:r>
            <a:r>
              <a:rPr lang="hr-HR" sz="2400" b="1" err="1">
                <a:latin typeface="Gentium Book Basic" panose="02000503060000020004" pitchFamily="2" charset="-18"/>
              </a:rPr>
              <a:t>if</a:t>
            </a:r>
            <a:r>
              <a:rPr lang="hr-HR" sz="2400" b="1">
                <a:latin typeface="Gentium Book Basic" panose="02000503060000020004" pitchFamily="2" charset="-18"/>
              </a:rPr>
              <a:t>…..</a:t>
            </a:r>
          </a:p>
          <a:p>
            <a:pPr algn="ctr"/>
            <a:r>
              <a:rPr lang="hr-HR" sz="2400" b="1">
                <a:latin typeface="Gentium Book Basic" panose="02000503060000020004" pitchFamily="2" charset="-18"/>
              </a:rPr>
              <a:t>(</a:t>
            </a:r>
            <a:r>
              <a:rPr lang="hr-HR" sz="2400" b="1" err="1">
                <a:latin typeface="Gentium Book Basic" panose="02000503060000020004" pitchFamily="2" charset="-18"/>
              </a:rPr>
              <a:t>suggest</a:t>
            </a:r>
            <a:r>
              <a:rPr lang="hr-HR" sz="2400" b="1">
                <a:latin typeface="Gentium Book Basic" panose="02000503060000020004" pitchFamily="2" charset="-18"/>
              </a:rPr>
              <a:t> some </a:t>
            </a:r>
            <a:r>
              <a:rPr lang="hr-HR" sz="2400" b="1" err="1">
                <a:latin typeface="Gentium Book Basic" panose="02000503060000020004" pitchFamily="2" charset="-18"/>
              </a:rPr>
              <a:t>improvements</a:t>
            </a:r>
            <a:r>
              <a:rPr lang="hr-HR" sz="2400" b="1">
                <a:latin typeface="Gentium Book Basic" panose="02000503060000020004" pitchFamily="2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37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werpoint.officeapps.live.com/pods/GetClipboardImage.ashx?Id=f102d08b-f045-42d9-9dcc-f13dfe83b8f2&amp;DC=PNL1&amp;pkey=ad258045-3da8-4db2-96c5-70de14e7a891&amp;wdwaccluster=PN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  <a:latin typeface="+mn-lt"/>
              </a:rPr>
              <a:t>                              </a:t>
            </a:r>
            <a:r>
              <a:rPr lang="hr-HR" b="1" dirty="0" err="1" smtClean="0">
                <a:solidFill>
                  <a:srgbClr val="002060"/>
                </a:solidFill>
                <a:latin typeface="+mn-lt"/>
              </a:rPr>
              <a:t>Reflection</a:t>
            </a:r>
            <a:endParaRPr lang="hr-HR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2793999" y="4103442"/>
            <a:ext cx="2922921" cy="1670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hr-HR" b="1" dirty="0" err="1">
                <a:solidFill>
                  <a:srgbClr val="7030A0"/>
                </a:solidFill>
              </a:rPr>
              <a:t>Writing,Speaking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hr-HR" dirty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Evaluating</a:t>
            </a:r>
            <a:r>
              <a:rPr lang="hr-HR" b="1" dirty="0">
                <a:solidFill>
                  <a:srgbClr val="7030A0"/>
                </a:solidFill>
              </a:rPr>
              <a:t> </a:t>
            </a:r>
            <a:r>
              <a:rPr lang="hr-HR" b="1" dirty="0" err="1">
                <a:solidFill>
                  <a:srgbClr val="7030A0"/>
                </a:solidFill>
              </a:rPr>
              <a:t>information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hr-HR" dirty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Active</a:t>
            </a:r>
            <a:r>
              <a:rPr lang="hr-HR" b="1" dirty="0">
                <a:solidFill>
                  <a:srgbClr val="7030A0"/>
                </a:solidFill>
              </a:rPr>
              <a:t> </a:t>
            </a:r>
            <a:r>
              <a:rPr lang="hr-HR" b="1" dirty="0" err="1">
                <a:solidFill>
                  <a:srgbClr val="7030A0"/>
                </a:solidFill>
              </a:rPr>
              <a:t>listening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hr-HR" dirty="0">
                <a:solidFill>
                  <a:srgbClr val="7030A0"/>
                </a:solidFill>
              </a:rPr>
              <a:t>​</a:t>
            </a:r>
            <a:r>
              <a:rPr lang="hr-HR" b="1" dirty="0" err="1">
                <a:solidFill>
                  <a:srgbClr val="7030A0"/>
                </a:solidFill>
              </a:rPr>
              <a:t>Reading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Using</a:t>
            </a:r>
            <a:r>
              <a:rPr lang="hr-HR" b="1" dirty="0">
                <a:solidFill>
                  <a:srgbClr val="7030A0"/>
                </a:solidFill>
              </a:rPr>
              <a:t> </a:t>
            </a:r>
            <a:r>
              <a:rPr lang="hr-HR" b="1" dirty="0" err="1">
                <a:solidFill>
                  <a:srgbClr val="7030A0"/>
                </a:solidFill>
              </a:rPr>
              <a:t>technology</a:t>
            </a:r>
            <a:r>
              <a:rPr lang="hr-HR" dirty="0">
                <a:solidFill>
                  <a:srgbClr val="7030A0"/>
                </a:solidFill>
              </a:rPr>
              <a:t>​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6113721" y="1844273"/>
            <a:ext cx="3109019" cy="1477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hr-HR" b="1" dirty="0">
                <a:solidFill>
                  <a:srgbClr val="7030A0"/>
                </a:solidFill>
              </a:rPr>
              <a:t>Problem-</a:t>
            </a:r>
            <a:r>
              <a:rPr lang="hr-HR" b="1" dirty="0" err="1">
                <a:solidFill>
                  <a:srgbClr val="7030A0"/>
                </a:solidFill>
              </a:rPr>
              <a:t>solving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sr-Latn-RS" dirty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Comparing</a:t>
            </a:r>
            <a:r>
              <a:rPr lang="hr-HR" b="1" dirty="0">
                <a:solidFill>
                  <a:srgbClr val="7030A0"/>
                </a:solidFill>
              </a:rPr>
              <a:t>&amp;</a:t>
            </a:r>
            <a:r>
              <a:rPr lang="sr-Latn-RS" dirty="0">
                <a:solidFill>
                  <a:srgbClr val="7030A0"/>
                </a:solidFill>
              </a:rPr>
              <a:t>​</a:t>
            </a:r>
            <a:r>
              <a:rPr lang="hr-HR" b="1" dirty="0" err="1">
                <a:solidFill>
                  <a:srgbClr val="7030A0"/>
                </a:solidFill>
              </a:rPr>
              <a:t>Contrasting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hr-HR" dirty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Explaining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hr-HR" dirty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Analysing</a:t>
            </a:r>
            <a:r>
              <a:rPr lang="hr-HR" dirty="0">
                <a:solidFill>
                  <a:srgbClr val="7030A0"/>
                </a:solidFill>
              </a:rPr>
              <a:t>​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6262577" y="4103443"/>
            <a:ext cx="2960163" cy="16700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hr-HR" b="1" dirty="0" err="1">
                <a:solidFill>
                  <a:srgbClr val="7030A0"/>
                </a:solidFill>
              </a:rPr>
              <a:t>Designing,Creating</a:t>
            </a:r>
            <a:r>
              <a:rPr lang="en-US" dirty="0" smtClean="0">
                <a:solidFill>
                  <a:srgbClr val="7030A0"/>
                </a:solidFill>
              </a:rPr>
              <a:t>​</a:t>
            </a:r>
            <a:r>
              <a:rPr lang="hr-HR" b="1" dirty="0" smtClean="0">
                <a:solidFill>
                  <a:srgbClr val="7030A0"/>
                </a:solidFill>
              </a:rPr>
              <a:t>,</a:t>
            </a:r>
            <a:r>
              <a:rPr lang="hr-HR" dirty="0" smtClean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 smtClean="0">
                <a:solidFill>
                  <a:srgbClr val="7030A0"/>
                </a:solidFill>
              </a:rPr>
              <a:t>Generating</a:t>
            </a:r>
            <a:r>
              <a:rPr lang="hr-HR" b="1" dirty="0" smtClean="0">
                <a:solidFill>
                  <a:srgbClr val="7030A0"/>
                </a:solidFill>
              </a:rPr>
              <a:t> </a:t>
            </a:r>
            <a:r>
              <a:rPr lang="hr-HR" b="1" dirty="0" err="1" smtClean="0">
                <a:solidFill>
                  <a:srgbClr val="7030A0"/>
                </a:solidFill>
              </a:rPr>
              <a:t>ideas</a:t>
            </a:r>
            <a:r>
              <a:rPr lang="hr-HR" b="1" dirty="0" smtClean="0">
                <a:solidFill>
                  <a:srgbClr val="7030A0"/>
                </a:solidFill>
              </a:rPr>
              <a:t>,</a:t>
            </a:r>
            <a:endParaRPr lang="hr-HR" b="1" dirty="0">
              <a:solidFill>
                <a:srgbClr val="7030A0"/>
              </a:solidFill>
            </a:endParaRP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Improvising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hr-HR" dirty="0">
                <a:solidFill>
                  <a:srgbClr val="7030A0"/>
                </a:solidFill>
              </a:rPr>
              <a:t>​</a:t>
            </a:r>
            <a:r>
              <a:rPr lang="hr-HR" b="1" dirty="0" err="1">
                <a:solidFill>
                  <a:srgbClr val="7030A0"/>
                </a:solidFill>
              </a:rPr>
              <a:t>Innovating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2745739" y="1842111"/>
            <a:ext cx="2942679" cy="1580294"/>
          </a:xfrm>
          <a:prstGeom prst="roundRect">
            <a:avLst/>
          </a:prstGeom>
          <a:solidFill>
            <a:srgbClr val="FF9933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hr-HR" b="1" dirty="0" err="1">
                <a:solidFill>
                  <a:srgbClr val="7030A0"/>
                </a:solidFill>
              </a:rPr>
              <a:t>Resolving</a:t>
            </a:r>
            <a:r>
              <a:rPr lang="hr-HR" b="1" dirty="0">
                <a:solidFill>
                  <a:srgbClr val="7030A0"/>
                </a:solidFill>
              </a:rPr>
              <a:t> </a:t>
            </a:r>
            <a:r>
              <a:rPr lang="hr-HR" b="1" dirty="0" err="1">
                <a:solidFill>
                  <a:srgbClr val="7030A0"/>
                </a:solidFill>
              </a:rPr>
              <a:t>conflict</a:t>
            </a:r>
            <a:r>
              <a:rPr lang="hr-HR" b="1" dirty="0">
                <a:solidFill>
                  <a:srgbClr val="7030A0"/>
                </a:solidFill>
              </a:rPr>
              <a:t>,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Sharing</a:t>
            </a:r>
            <a:r>
              <a:rPr lang="hr-HR" b="1" dirty="0">
                <a:solidFill>
                  <a:srgbClr val="7030A0"/>
                </a:solidFill>
              </a:rPr>
              <a:t> </a:t>
            </a:r>
            <a:r>
              <a:rPr lang="hr-HR" b="1" dirty="0" err="1">
                <a:solidFill>
                  <a:srgbClr val="7030A0"/>
                </a:solidFill>
              </a:rPr>
              <a:t>responsibilities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en-US" dirty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Brainstorming</a:t>
            </a:r>
            <a:r>
              <a:rPr lang="hr-HR" b="1" dirty="0">
                <a:solidFill>
                  <a:srgbClr val="7030A0"/>
                </a:solidFill>
              </a:rPr>
              <a:t>,</a:t>
            </a:r>
            <a:r>
              <a:rPr lang="en-US" dirty="0">
                <a:solidFill>
                  <a:srgbClr val="7030A0"/>
                </a:solidFill>
              </a:rPr>
              <a:t>​</a:t>
            </a:r>
          </a:p>
          <a:p>
            <a:pPr fontAlgn="base"/>
            <a:r>
              <a:rPr lang="hr-HR" b="1" dirty="0" err="1">
                <a:solidFill>
                  <a:srgbClr val="7030A0"/>
                </a:solidFill>
              </a:rPr>
              <a:t>Decision-making</a:t>
            </a:r>
            <a:r>
              <a:rPr lang="hr-HR" dirty="0"/>
              <a:t>​</a:t>
            </a:r>
          </a:p>
        </p:txBody>
      </p:sp>
      <p:sp>
        <p:nvSpPr>
          <p:cNvPr id="13" name="Strelica udesno 12"/>
          <p:cNvSpPr/>
          <p:nvPr/>
        </p:nvSpPr>
        <p:spPr>
          <a:xfrm>
            <a:off x="838200" y="2055813"/>
            <a:ext cx="1955799" cy="1383078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Collaboration</a:t>
            </a:r>
            <a:endParaRPr lang="hr-HR" sz="2000" b="1" dirty="0"/>
          </a:p>
        </p:txBody>
      </p:sp>
      <p:sp>
        <p:nvSpPr>
          <p:cNvPr id="14" name="Strelica ulijevo 13"/>
          <p:cNvSpPr/>
          <p:nvPr/>
        </p:nvSpPr>
        <p:spPr>
          <a:xfrm>
            <a:off x="8940800" y="1935126"/>
            <a:ext cx="2001520" cy="13155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Critical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thinking</a:t>
            </a:r>
            <a:endParaRPr lang="hr-HR" sz="2000" b="1" dirty="0"/>
          </a:p>
        </p:txBody>
      </p:sp>
      <p:sp>
        <p:nvSpPr>
          <p:cNvPr id="15" name="Strelica udesno 14"/>
          <p:cNvSpPr/>
          <p:nvPr/>
        </p:nvSpPr>
        <p:spPr>
          <a:xfrm>
            <a:off x="662939" y="3912781"/>
            <a:ext cx="2261013" cy="154172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Communication</a:t>
            </a:r>
            <a:endParaRPr lang="hr-HR" sz="2000" b="1" dirty="0"/>
          </a:p>
        </p:txBody>
      </p:sp>
      <p:sp>
        <p:nvSpPr>
          <p:cNvPr id="16" name="Strelica ulijevo 15"/>
          <p:cNvSpPr/>
          <p:nvPr/>
        </p:nvSpPr>
        <p:spPr>
          <a:xfrm>
            <a:off x="9058940" y="4433777"/>
            <a:ext cx="1765004" cy="1254642"/>
          </a:xfrm>
          <a:prstGeom prst="lef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Creativity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033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978" b="23519"/>
          <a:stretch/>
        </p:blipFill>
        <p:spPr>
          <a:xfrm>
            <a:off x="-49781" y="0"/>
            <a:ext cx="12241781" cy="6858000"/>
          </a:xfrm>
        </p:spPr>
      </p:pic>
    </p:spTree>
    <p:extLst>
      <p:ext uri="{BB962C8B-B14F-4D97-AF65-F5344CB8AC3E}">
        <p14:creationId xmlns:p14="http://schemas.microsoft.com/office/powerpoint/2010/main" val="41828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4BD8C3-10B2-4F09-9B19-6C2B18E0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outcomes</a:t>
            </a:r>
          </a:p>
        </p:txBody>
      </p:sp>
      <p:sp>
        <p:nvSpPr>
          <p:cNvPr id="3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FE59BBE9-A51A-4BB9-955E-2B5103D43B2F}"/>
              </a:ext>
            </a:extLst>
          </p:cNvPr>
          <p:cNvSpPr/>
          <p:nvPr/>
        </p:nvSpPr>
        <p:spPr>
          <a:xfrm>
            <a:off x="6352099" y="146261"/>
            <a:ext cx="5175297" cy="541446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0000"/>
                  </a:schemeClr>
                </a:solidFill>
              </a:rPr>
              <a:t>Students will be able to justify their opinions &amp; choices orally &amp; in writing</a:t>
            </a:r>
          </a:p>
        </p:txBody>
      </p:sp>
      <p:sp>
        <p:nvSpPr>
          <p:cNvPr id="3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elica: ulijevo 6">
            <a:extLst>
              <a:ext uri="{FF2B5EF4-FFF2-40B4-BE49-F238E27FC236}">
                <a16:creationId xmlns:a16="http://schemas.microsoft.com/office/drawing/2014/main" id="{41B3A2C5-F14C-42B6-9F56-367E95E1C72E}"/>
              </a:ext>
            </a:extLst>
          </p:cNvPr>
          <p:cNvSpPr/>
          <p:nvPr/>
        </p:nvSpPr>
        <p:spPr>
          <a:xfrm>
            <a:off x="6624084" y="3487479"/>
            <a:ext cx="4554652" cy="2496731"/>
          </a:xfrm>
          <a:prstGeom prst="lef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sz="2400" b="1" dirty="0" err="1">
                <a:cs typeface="Calibri"/>
              </a:rPr>
              <a:t>Students</a:t>
            </a:r>
            <a:r>
              <a:rPr lang="hr-HR" sz="2400" b="1" dirty="0">
                <a:cs typeface="Calibri"/>
              </a:rPr>
              <a:t> </a:t>
            </a:r>
            <a:r>
              <a:rPr lang="hr-HR" sz="2400" b="1" dirty="0" err="1">
                <a:cs typeface="Calibri"/>
              </a:rPr>
              <a:t>will</a:t>
            </a:r>
            <a:r>
              <a:rPr lang="hr-HR" sz="2400" b="1" dirty="0">
                <a:cs typeface="Calibri"/>
              </a:rPr>
              <a:t> </a:t>
            </a:r>
            <a:r>
              <a:rPr lang="hr-HR" sz="2400" b="1" dirty="0" err="1">
                <a:cs typeface="Calibri"/>
              </a:rPr>
              <a:t>be</a:t>
            </a:r>
            <a:r>
              <a:rPr lang="hr-HR" sz="2400" b="1" dirty="0">
                <a:cs typeface="Calibri"/>
              </a:rPr>
              <a:t> </a:t>
            </a:r>
            <a:r>
              <a:rPr lang="hr-HR" sz="2400" b="1" dirty="0" err="1">
                <a:cs typeface="Calibri"/>
              </a:rPr>
              <a:t>able</a:t>
            </a:r>
            <a:r>
              <a:rPr lang="hr-HR" sz="2400" b="1" dirty="0">
                <a:cs typeface="Calibri"/>
              </a:rPr>
              <a:t> to </a:t>
            </a:r>
            <a:r>
              <a:rPr lang="hr-HR" sz="2400" b="1" dirty="0" err="1">
                <a:cs typeface="Calibri"/>
              </a:rPr>
              <a:t>write</a:t>
            </a:r>
            <a:r>
              <a:rPr lang="hr-HR" sz="2400" b="1" dirty="0">
                <a:cs typeface="Calibri"/>
              </a:rPr>
              <a:t> a </a:t>
            </a:r>
            <a:r>
              <a:rPr lang="hr-HR" sz="2400" b="1" dirty="0" err="1">
                <a:cs typeface="Calibri"/>
              </a:rPr>
              <a:t>letter</a:t>
            </a:r>
            <a:r>
              <a:rPr lang="hr-HR" sz="2400" b="1" dirty="0">
                <a:cs typeface="Calibri"/>
              </a:rPr>
              <a:t> </a:t>
            </a:r>
            <a:r>
              <a:rPr lang="hr-HR" sz="2400" b="1" dirty="0" err="1">
                <a:cs typeface="Calibri"/>
              </a:rPr>
              <a:t>collaboratively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0789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6EAFC0-A9DA-45A9-B705-D4A1D756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hr-HR" dirty="0" err="1">
                <a:solidFill>
                  <a:srgbClr val="C00000"/>
                </a:solidFill>
                <a:latin typeface="Gentium Book Basic"/>
                <a:cs typeface="Calibri Light"/>
              </a:rPr>
              <a:t>Lesson</a:t>
            </a:r>
            <a:r>
              <a:rPr lang="hr-HR" dirty="0">
                <a:solidFill>
                  <a:srgbClr val="C00000"/>
                </a:solidFill>
                <a:latin typeface="Gentium Book Basic"/>
                <a:cs typeface="Calibri Light"/>
              </a:rPr>
              <a:t> </a:t>
            </a:r>
            <a:r>
              <a:rPr lang="hr-HR" dirty="0" err="1">
                <a:solidFill>
                  <a:srgbClr val="C00000"/>
                </a:solidFill>
                <a:latin typeface="Gentium Book Basic"/>
                <a:cs typeface="Calibri Light"/>
              </a:rPr>
              <a:t>outline</a:t>
            </a:r>
            <a:endParaRPr lang="hr-HR" dirty="0">
              <a:solidFill>
                <a:srgbClr val="C00000"/>
              </a:solidFill>
              <a:latin typeface="Gentium Book Basic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DD757E7-A2BD-4BD2-85B9-A9EAD76D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062" y="3202236"/>
            <a:ext cx="6797882" cy="558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Gentium Book Basic"/>
                <a:cs typeface="Calibri"/>
              </a:rPr>
              <a:t>   </a:t>
            </a:r>
            <a:r>
              <a:rPr lang="hr-HR" dirty="0" err="1">
                <a:latin typeface="Gentium Book Basic"/>
                <a:cs typeface="Calibri"/>
              </a:rPr>
              <a:t>Jigsaw</a:t>
            </a:r>
            <a:r>
              <a:rPr lang="hr-HR" dirty="0">
                <a:latin typeface="Gentium Book Basic"/>
                <a:cs typeface="Calibri"/>
              </a:rPr>
              <a:t> </a:t>
            </a:r>
            <a:r>
              <a:rPr lang="hr-HR" dirty="0" err="1">
                <a:latin typeface="Gentium Book Basic"/>
                <a:cs typeface="Calibri"/>
              </a:rPr>
              <a:t>reading</a:t>
            </a:r>
            <a:r>
              <a:rPr lang="hr-HR" dirty="0">
                <a:latin typeface="Gentium Book Basic"/>
                <a:cs typeface="Calibri"/>
              </a:rPr>
              <a:t> </a:t>
            </a:r>
            <a:r>
              <a:rPr lang="hr-HR" dirty="0" err="1">
                <a:latin typeface="Gentium Book Basic"/>
                <a:cs typeface="Calibri"/>
              </a:rPr>
              <a:t>of</a:t>
            </a:r>
            <a:r>
              <a:rPr lang="hr-HR" dirty="0">
                <a:latin typeface="Gentium Book Basic"/>
                <a:cs typeface="Calibri"/>
              </a:rPr>
              <a:t> </a:t>
            </a:r>
            <a:r>
              <a:rPr lang="hr-HR" dirty="0" err="1">
                <a:latin typeface="Gentium Book Basic"/>
                <a:cs typeface="Calibri"/>
              </a:rPr>
              <a:t>an</a:t>
            </a:r>
            <a:r>
              <a:rPr lang="hr-HR" dirty="0">
                <a:latin typeface="Gentium Book Basic"/>
                <a:cs typeface="Calibri"/>
              </a:rPr>
              <a:t> </a:t>
            </a:r>
            <a:r>
              <a:rPr lang="hr-HR" dirty="0" err="1">
                <a:latin typeface="Gentium Book Basic"/>
                <a:cs typeface="Calibri"/>
              </a:rPr>
              <a:t>authentic</a:t>
            </a:r>
            <a:r>
              <a:rPr lang="hr-HR" dirty="0">
                <a:latin typeface="Gentium Book Basic"/>
                <a:cs typeface="Calibri"/>
              </a:rPr>
              <a:t> </a:t>
            </a:r>
            <a:r>
              <a:rPr lang="hr-HR" dirty="0" err="1">
                <a:latin typeface="Gentium Book Basic"/>
                <a:cs typeface="Calibri"/>
              </a:rPr>
              <a:t>article</a:t>
            </a:r>
            <a:endParaRPr lang="hr-HR" dirty="0">
              <a:latin typeface="Gentium Book Basic"/>
              <a:cs typeface="Calibri"/>
            </a:endParaRPr>
          </a:p>
          <a:p>
            <a:pPr marL="0" indent="0">
              <a:buNone/>
            </a:pPr>
            <a:endParaRPr lang="hr-HR" dirty="0">
              <a:latin typeface="Gentium Book Basic"/>
              <a:cs typeface="Calibri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B54459D-4AB9-47E1-9999-6DFBEFC4525B}"/>
              </a:ext>
            </a:extLst>
          </p:cNvPr>
          <p:cNvSpPr txBox="1"/>
          <p:nvPr/>
        </p:nvSpPr>
        <p:spPr>
          <a:xfrm>
            <a:off x="1864549" y="4404548"/>
            <a:ext cx="8989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Gentium Book Basic"/>
                <a:cs typeface="Calibri"/>
              </a:rPr>
              <a:t>Choosing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b="1" dirty="0">
                <a:solidFill>
                  <a:srgbClr val="FF0000"/>
                </a:solidFill>
                <a:latin typeface="Gentium Book Basic"/>
                <a:cs typeface="Calibri"/>
              </a:rPr>
              <a:t>4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outstanding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 smtClean="0">
                <a:latin typeface="Gentium Book Basic"/>
                <a:cs typeface="Calibri"/>
              </a:rPr>
              <a:t>persons</a:t>
            </a:r>
            <a:r>
              <a:rPr lang="hr-HR" sz="2800" dirty="0" smtClean="0">
                <a:latin typeface="Gentium Book Basic"/>
                <a:cs typeface="Calibri"/>
              </a:rPr>
              <a:t>/</a:t>
            </a:r>
            <a:r>
              <a:rPr lang="hr-HR" sz="2800" dirty="0" err="1" smtClean="0">
                <a:latin typeface="Gentium Book Basic"/>
                <a:cs typeface="Calibri"/>
              </a:rPr>
              <a:t>dis</a:t>
            </a:r>
            <a:r>
              <a:rPr lang="hr-HR" sz="2800" b="1" dirty="0" err="1" smtClean="0">
                <a:solidFill>
                  <a:srgbClr val="FF0000"/>
                </a:solidFill>
                <a:latin typeface="Gentium Book Basic"/>
                <a:cs typeface="Calibri"/>
              </a:rPr>
              <a:t>C</a:t>
            </a:r>
            <a:r>
              <a:rPr lang="hr-HR" sz="2800" dirty="0" err="1" smtClean="0">
                <a:latin typeface="Gentium Book Basic"/>
                <a:cs typeface="Calibri"/>
              </a:rPr>
              <a:t>u</a:t>
            </a:r>
            <a:r>
              <a:rPr lang="hr-HR" sz="2800" dirty="0" err="1" smtClean="0">
                <a:solidFill>
                  <a:srgbClr val="FF0000"/>
                </a:solidFill>
                <a:latin typeface="Gentium Book Basic"/>
                <a:cs typeface="Calibri"/>
              </a:rPr>
              <a:t>s</a:t>
            </a:r>
            <a:r>
              <a:rPr lang="hr-HR" sz="2800" dirty="0" err="1" smtClean="0">
                <a:latin typeface="Gentium Book Basic"/>
                <a:cs typeface="Calibri"/>
              </a:rPr>
              <a:t>sion</a:t>
            </a:r>
            <a:endParaRPr lang="hr-HR" dirty="0">
              <a:latin typeface="Gentium Book Basic"/>
              <a:cs typeface="Calibri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50A10DC-6D0F-40F9-A6B6-2CCD4F1CE52E}"/>
              </a:ext>
            </a:extLst>
          </p:cNvPr>
          <p:cNvSpPr txBox="1"/>
          <p:nvPr/>
        </p:nvSpPr>
        <p:spPr>
          <a:xfrm>
            <a:off x="1903943" y="5008387"/>
            <a:ext cx="64685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>
                <a:latin typeface="Gentium Book Basic"/>
                <a:cs typeface="Calibri"/>
              </a:rPr>
              <a:t>  </a:t>
            </a:r>
            <a:r>
              <a:rPr lang="hr-HR" sz="2800" dirty="0" err="1">
                <a:latin typeface="Gentium Book Basic"/>
                <a:cs typeface="Calibri"/>
              </a:rPr>
              <a:t>Writing</a:t>
            </a:r>
            <a:r>
              <a:rPr lang="hr-HR" sz="2800" dirty="0">
                <a:latin typeface="Gentium Book Basic"/>
                <a:cs typeface="Calibri"/>
              </a:rPr>
              <a:t> a </a:t>
            </a:r>
            <a:r>
              <a:rPr lang="hr-HR" sz="2800" dirty="0" err="1">
                <a:latin typeface="Gentium Book Basic"/>
                <a:cs typeface="Calibri"/>
              </a:rPr>
              <a:t>letter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collaboratively</a:t>
            </a:r>
            <a:endParaRPr lang="sr-Latn-RS" sz="2800" dirty="0">
              <a:latin typeface="Gentium Book Basic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FD942D7-66CE-4461-B164-6BA0DC05B749}"/>
              </a:ext>
            </a:extLst>
          </p:cNvPr>
          <p:cNvSpPr txBox="1"/>
          <p:nvPr/>
        </p:nvSpPr>
        <p:spPr>
          <a:xfrm>
            <a:off x="1898062" y="3760729"/>
            <a:ext cx="59417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latin typeface="Gentium Book Basic"/>
                <a:cs typeface="Calibri"/>
              </a:rPr>
              <a:t>Retelling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the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dreams</a:t>
            </a:r>
            <a:r>
              <a:rPr lang="hr-HR" sz="2800" dirty="0">
                <a:latin typeface="Gentium Book Basic"/>
                <a:cs typeface="Calibri"/>
              </a:rPr>
              <a:t> to </a:t>
            </a:r>
            <a:r>
              <a:rPr lang="hr-HR" sz="2800" dirty="0" err="1">
                <a:latin typeface="Gentium Book Basic"/>
                <a:cs typeface="Calibri"/>
              </a:rPr>
              <a:t>the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class</a:t>
            </a:r>
            <a:endParaRPr lang="hr-HR" dirty="0">
              <a:cs typeface="Calibri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4EBB72E-83F6-402A-9446-517E7DAB5C52}"/>
              </a:ext>
            </a:extLst>
          </p:cNvPr>
          <p:cNvSpPr txBox="1"/>
          <p:nvPr/>
        </p:nvSpPr>
        <p:spPr>
          <a:xfrm>
            <a:off x="1843002" y="2539500"/>
            <a:ext cx="94224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r-HR" sz="2800" dirty="0">
                <a:latin typeface="Gentium Book Basic"/>
                <a:cs typeface="Calibri"/>
              </a:rPr>
              <a:t>Word </a:t>
            </a:r>
            <a:r>
              <a:rPr lang="hr-HR" sz="2800" dirty="0" err="1">
                <a:latin typeface="Gentium Book Basic"/>
                <a:cs typeface="Calibri"/>
              </a:rPr>
              <a:t>cloud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with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key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err="1">
                <a:latin typeface="Gentium Book Basic"/>
                <a:cs typeface="Calibri"/>
              </a:rPr>
              <a:t>words</a:t>
            </a:r>
            <a:r>
              <a:rPr lang="hr-HR" sz="2800" dirty="0">
                <a:latin typeface="Gentium Book Basic"/>
                <a:cs typeface="Calibri"/>
              </a:rPr>
              <a:t> </a:t>
            </a:r>
            <a:r>
              <a:rPr lang="hr-HR" sz="2800" dirty="0" smtClean="0">
                <a:latin typeface="Gentium Book Basic"/>
                <a:cs typeface="Calibri"/>
              </a:rPr>
              <a:t>/</a:t>
            </a:r>
            <a:r>
              <a:rPr lang="hr-HR" sz="2800" dirty="0" err="1" smtClean="0">
                <a:latin typeface="Gentium Book Basic"/>
                <a:cs typeface="Calibri"/>
              </a:rPr>
              <a:t>predicting</a:t>
            </a:r>
            <a:endParaRPr lang="hr-HR" sz="2800" dirty="0">
              <a:latin typeface="Gentium Book Basic"/>
              <a:cs typeface="Calibri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864549" y="5631274"/>
            <a:ext cx="56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Gentium Book Basic" panose="02000503060000020004" pitchFamily="2" charset="-18"/>
              </a:rPr>
              <a:t>  </a:t>
            </a:r>
            <a:r>
              <a:rPr lang="hr-HR" sz="2800" dirty="0" err="1" smtClean="0">
                <a:latin typeface="Gentium Book Basic" panose="02000503060000020004" pitchFamily="2" charset="-18"/>
              </a:rPr>
              <a:t>Wrap-up</a:t>
            </a:r>
            <a:r>
              <a:rPr lang="hr-HR" sz="2800" dirty="0" smtClean="0">
                <a:latin typeface="Gentium Book Basic" panose="02000503060000020004" pitchFamily="2" charset="-18"/>
              </a:rPr>
              <a:t>: </a:t>
            </a:r>
            <a:r>
              <a:rPr lang="hr-HR" sz="2800" dirty="0" err="1" smtClean="0">
                <a:latin typeface="Gentium Book Basic" panose="02000503060000020004" pitchFamily="2" charset="-18"/>
              </a:rPr>
              <a:t>Reflecting</a:t>
            </a:r>
            <a:r>
              <a:rPr lang="hr-HR" sz="2800" dirty="0" smtClean="0">
                <a:latin typeface="Gentium Book Basic" panose="02000503060000020004" pitchFamily="2" charset="-18"/>
              </a:rPr>
              <a:t> on </a:t>
            </a:r>
            <a:r>
              <a:rPr lang="hr-HR" sz="2800" dirty="0" err="1" smtClean="0">
                <a:latin typeface="Gentium Book Basic" panose="02000503060000020004" pitchFamily="2" charset="-18"/>
              </a:rPr>
              <a:t>lesson</a:t>
            </a:r>
            <a:endParaRPr lang="hr-HR" sz="2800" dirty="0">
              <a:latin typeface="Gentium Book Basic" panose="02000503060000020004" pitchFamily="2" charset="-18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864549" y="1955278"/>
            <a:ext cx="513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Gentium Book Basic" panose="02000503060000020004" pitchFamily="2" charset="-18"/>
              </a:rPr>
              <a:t>  </a:t>
            </a:r>
            <a:r>
              <a:rPr lang="hr-HR" sz="2800" dirty="0" err="1" smtClean="0">
                <a:latin typeface="Gentium Book Basic" panose="02000503060000020004" pitchFamily="2" charset="-18"/>
              </a:rPr>
              <a:t>Warm-up</a:t>
            </a:r>
            <a:r>
              <a:rPr lang="hr-HR" sz="2800" dirty="0" smtClean="0">
                <a:latin typeface="Gentium Book Basic" panose="02000503060000020004" pitchFamily="2" charset="-18"/>
              </a:rPr>
              <a:t>: </a:t>
            </a:r>
            <a:r>
              <a:rPr lang="hr-HR" sz="2800" dirty="0" err="1" smtClean="0">
                <a:latin typeface="Gentium Book Basic" panose="02000503060000020004" pitchFamily="2" charset="-18"/>
              </a:rPr>
              <a:t>dream</a:t>
            </a:r>
            <a:r>
              <a:rPr lang="hr-HR" sz="2800" dirty="0" smtClean="0">
                <a:latin typeface="Gentium Book Basic" panose="02000503060000020004" pitchFamily="2" charset="-18"/>
              </a:rPr>
              <a:t> </a:t>
            </a:r>
            <a:r>
              <a:rPr lang="hr-HR" sz="2800" dirty="0" err="1" smtClean="0">
                <a:latin typeface="Gentium Book Basic" panose="02000503060000020004" pitchFamily="2" charset="-18"/>
              </a:rPr>
              <a:t>catchers</a:t>
            </a:r>
            <a:endParaRPr lang="hr-HR" sz="2800" dirty="0">
              <a:latin typeface="Gentium Book Basic" panose="0200050306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3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56032"/>
            <a:ext cx="11790278" cy="6373368"/>
          </a:xfrm>
        </p:spPr>
      </p:pic>
    </p:spTree>
    <p:extLst>
      <p:ext uri="{BB962C8B-B14F-4D97-AF65-F5344CB8AC3E}">
        <p14:creationId xmlns:p14="http://schemas.microsoft.com/office/powerpoint/2010/main" val="20072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" y="0"/>
            <a:ext cx="12177731" cy="685800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12" y="1783097"/>
            <a:ext cx="1329073" cy="13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4000">
              <a:latin typeface="Gentium Book Basic" panose="02000503060000020004" pitchFamily="2" charset="-18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" y="0"/>
            <a:ext cx="12189481" cy="6858000"/>
          </a:xfrm>
        </p:spPr>
      </p:pic>
    </p:spTree>
    <p:extLst>
      <p:ext uri="{BB962C8B-B14F-4D97-AF65-F5344CB8AC3E}">
        <p14:creationId xmlns:p14="http://schemas.microsoft.com/office/powerpoint/2010/main" val="41666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0" y="365125"/>
            <a:ext cx="11517488" cy="6266583"/>
          </a:xfrm>
        </p:spPr>
      </p:pic>
    </p:spTree>
    <p:extLst>
      <p:ext uri="{BB962C8B-B14F-4D97-AF65-F5344CB8AC3E}">
        <p14:creationId xmlns:p14="http://schemas.microsoft.com/office/powerpoint/2010/main" val="33900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85679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62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876</Words>
  <Application>Microsoft Office PowerPoint</Application>
  <PresentationFormat>Široki zaslon</PresentationFormat>
  <Paragraphs>90</Paragraphs>
  <Slides>15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Gentium Book Basic</vt:lpstr>
      <vt:lpstr>Tema sustava Office</vt:lpstr>
      <vt:lpstr>PowerPoint prezentacija</vt:lpstr>
      <vt:lpstr>Learning outcomes</vt:lpstr>
      <vt:lpstr>Lesson outline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      Peer Assessment</vt:lpstr>
      <vt:lpstr>                              Reflection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Dajana Jelavić</dc:creator>
  <cp:lastModifiedBy>Korisnik</cp:lastModifiedBy>
  <cp:revision>76</cp:revision>
  <dcterms:created xsi:type="dcterms:W3CDTF">2021-07-25T09:12:00Z</dcterms:created>
  <dcterms:modified xsi:type="dcterms:W3CDTF">2024-10-25T08:03:52Z</dcterms:modified>
</cp:coreProperties>
</file>